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2"/>
  </p:sldMasterIdLst>
  <p:notesMasterIdLst>
    <p:notesMasterId r:id="rId37"/>
  </p:notesMasterIdLst>
  <p:handoutMasterIdLst>
    <p:handoutMasterId r:id="rId38"/>
  </p:handoutMasterIdLst>
  <p:sldIdLst>
    <p:sldId id="576" r:id="rId3"/>
    <p:sldId id="745" r:id="rId4"/>
    <p:sldId id="746" r:id="rId5"/>
    <p:sldId id="647" r:id="rId6"/>
    <p:sldId id="669" r:id="rId7"/>
    <p:sldId id="672" r:id="rId8"/>
    <p:sldId id="673" r:id="rId9"/>
    <p:sldId id="675" r:id="rId10"/>
    <p:sldId id="676" r:id="rId11"/>
    <p:sldId id="671" r:id="rId12"/>
    <p:sldId id="648" r:id="rId13"/>
    <p:sldId id="649" r:id="rId14"/>
    <p:sldId id="650" r:id="rId15"/>
    <p:sldId id="709" r:id="rId16"/>
    <p:sldId id="710" r:id="rId17"/>
    <p:sldId id="711" r:id="rId18"/>
    <p:sldId id="272" r:id="rId19"/>
    <p:sldId id="654" r:id="rId20"/>
    <p:sldId id="655" r:id="rId21"/>
    <p:sldId id="656" r:id="rId22"/>
    <p:sldId id="657" r:id="rId23"/>
    <p:sldId id="658" r:id="rId24"/>
    <p:sldId id="659" r:id="rId25"/>
    <p:sldId id="662" r:id="rId26"/>
    <p:sldId id="478" r:id="rId27"/>
    <p:sldId id="677" r:id="rId28"/>
    <p:sldId id="751" r:id="rId29"/>
    <p:sldId id="665" r:id="rId30"/>
    <p:sldId id="666" r:id="rId31"/>
    <p:sldId id="750" r:id="rId32"/>
    <p:sldId id="748" r:id="rId33"/>
    <p:sldId id="749" r:id="rId34"/>
    <p:sldId id="747" r:id="rId35"/>
    <p:sldId id="667" r:id="rId36"/>
  </p:sldIdLst>
  <p:sldSz cx="14630400" cy="8229600"/>
  <p:notesSz cx="7010400" cy="9296400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pos="4610">
          <p15:clr>
            <a:srgbClr val="A4A3A4"/>
          </p15:clr>
        </p15:guide>
        <p15:guide id="16" orient="horz" pos="25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7" userDrawn="1">
          <p15:clr>
            <a:srgbClr val="A4A3A4"/>
          </p15:clr>
        </p15:guide>
        <p15:guide id="2" pos="220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utty, Jason P" initials="ZJP" lastIdx="1" clrIdx="0">
    <p:extLst>
      <p:ext uri="{19B8F6BF-5375-455C-9EA6-DF929625EA0E}">
        <p15:presenceInfo xmlns:p15="http://schemas.microsoft.com/office/powerpoint/2012/main" userId="56f249cb-f014-4d14-a9a6-20cd71bea8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D990"/>
    <a:srgbClr val="FDB913"/>
    <a:srgbClr val="DDDDDD"/>
    <a:srgbClr val="002A54"/>
    <a:srgbClr val="005FBF"/>
    <a:srgbClr val="FFEF39"/>
    <a:srgbClr val="CEDAEB"/>
    <a:srgbClr val="FFFFFF"/>
    <a:srgbClr val="AAD4FF"/>
    <a:srgbClr val="002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52" autoAdjust="0"/>
    <p:restoredTop sz="96593" autoAdjust="0"/>
  </p:normalViewPr>
  <p:slideViewPr>
    <p:cSldViewPr snapToGrid="0" showGuides="1">
      <p:cViewPr varScale="1">
        <p:scale>
          <a:sx n="87" d="100"/>
          <a:sy n="87" d="100"/>
        </p:scale>
        <p:origin x="200" y="384"/>
      </p:cViewPr>
      <p:guideLst>
        <p:guide pos="4610"/>
        <p:guide orient="horz" pos="259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104" d="100"/>
          <a:sy n="104" d="100"/>
        </p:scale>
        <p:origin x="-3632" y="-56"/>
      </p:cViewPr>
      <p:guideLst>
        <p:guide orient="horz" pos="2927"/>
        <p:guide pos="220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7T13:52:39.545" idx="1">
    <p:pos x="10" y="10"/>
    <p:text>The examples at the bottom are still small and we have been unanimously for this, should we spin them off on to separate slides?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7T13:52:39.545" idx="1">
    <p:pos x="10" y="10"/>
    <p:text>The examples at the bottom are still small and we have been unanimously for this, should we spin them off on to separate slides?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7T13:52:39.545" idx="1">
    <p:pos x="10" y="10"/>
    <p:text>The examples at the bottom are still small and we have been unanimously for this, should we spin them off on to separate slides?</p:text>
    <p:extLst>
      <p:ext uri="{C676402C-5697-4E1C-873F-D02D1690AC5C}">
        <p15:threadingInfo xmlns:p15="http://schemas.microsoft.com/office/powerpoint/2012/main" timeZoneBias="240"/>
      </p:ext>
    </p:extLst>
  </p:cm>
</p:cmLst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244D42-5D76-4C73-902A-765F5B3037B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2E6D282-6001-4F5A-8E38-58D8D464303A}">
      <dgm:prSet phldrT="[Text]"/>
      <dgm:spPr/>
      <dgm:t>
        <a:bodyPr/>
        <a:lstStyle/>
        <a:p>
          <a:r>
            <a:rPr lang="en-US" sz="3200">
              <a:cs typeface="Calibri Light"/>
            </a:rPr>
            <a:t>Raw Data</a:t>
          </a:r>
          <a:endParaRPr lang="en-US" sz="3200">
            <a:latin typeface="Calibri Light"/>
            <a:cs typeface="Calibri Light"/>
          </a:endParaRPr>
        </a:p>
      </dgm:t>
    </dgm:pt>
    <dgm:pt modelId="{69131F7D-918E-4BF1-BB17-EAB2E13AAFFA}" type="parTrans" cxnId="{29F09020-6351-400D-AC6C-5A8B61636805}">
      <dgm:prSet/>
      <dgm:spPr/>
      <dgm:t>
        <a:bodyPr/>
        <a:lstStyle/>
        <a:p>
          <a:endParaRPr lang="en-US"/>
        </a:p>
      </dgm:t>
    </dgm:pt>
    <dgm:pt modelId="{ABA5C922-1D16-4A41-8019-DAF46D3A45E7}" type="sibTrans" cxnId="{29F09020-6351-400D-AC6C-5A8B61636805}">
      <dgm:prSet/>
      <dgm:spPr/>
      <dgm:t>
        <a:bodyPr/>
        <a:lstStyle/>
        <a:p>
          <a:endParaRPr lang="en-US"/>
        </a:p>
      </dgm:t>
    </dgm:pt>
    <dgm:pt modelId="{9B4A5618-C6BC-4F63-B9F6-0A240BE03CE3}">
      <dgm:prSet phldrT="[Text]"/>
      <dgm:spPr/>
      <dgm:t>
        <a:bodyPr/>
        <a:lstStyle/>
        <a:p>
          <a:r>
            <a:rPr lang="en-US" sz="3200">
              <a:cs typeface="Calibri Light"/>
            </a:rPr>
            <a:t>Feature Engineering</a:t>
          </a:r>
        </a:p>
      </dgm:t>
    </dgm:pt>
    <dgm:pt modelId="{719391CE-7C48-4A68-8ACD-DB808746F0C7}" type="parTrans" cxnId="{C8CCF862-9367-4349-B10C-EBC2556EEB6D}">
      <dgm:prSet/>
      <dgm:spPr/>
      <dgm:t>
        <a:bodyPr/>
        <a:lstStyle/>
        <a:p>
          <a:endParaRPr lang="en-US"/>
        </a:p>
      </dgm:t>
    </dgm:pt>
    <dgm:pt modelId="{437E3036-E404-462A-8345-FDC39CE5C271}" type="sibTrans" cxnId="{C8CCF862-9367-4349-B10C-EBC2556EEB6D}">
      <dgm:prSet/>
      <dgm:spPr/>
      <dgm:t>
        <a:bodyPr/>
        <a:lstStyle/>
        <a:p>
          <a:endParaRPr lang="en-US"/>
        </a:p>
      </dgm:t>
    </dgm:pt>
    <dgm:pt modelId="{98776AA6-C76B-43B9-B9A0-72D42828CF22}">
      <dgm:prSet phldrT="[Text]"/>
      <dgm:spPr/>
      <dgm:t>
        <a:bodyPr/>
        <a:lstStyle/>
        <a:p>
          <a:r>
            <a:rPr lang="en-US" sz="3200">
              <a:cs typeface="Calibri Light"/>
            </a:rPr>
            <a:t>Model Selection &amp; Training</a:t>
          </a:r>
        </a:p>
      </dgm:t>
    </dgm:pt>
    <dgm:pt modelId="{F16F5906-3600-47DB-879B-52907B24F192}" type="parTrans" cxnId="{32450BA6-149D-493F-AC1C-AB994488BAFB}">
      <dgm:prSet/>
      <dgm:spPr/>
      <dgm:t>
        <a:bodyPr/>
        <a:lstStyle/>
        <a:p>
          <a:endParaRPr lang="en-US"/>
        </a:p>
      </dgm:t>
    </dgm:pt>
    <dgm:pt modelId="{0C3EFA76-26F0-450F-AC4F-04AE1B8D02CF}" type="sibTrans" cxnId="{32450BA6-149D-493F-AC1C-AB994488BAFB}">
      <dgm:prSet/>
      <dgm:spPr/>
      <dgm:t>
        <a:bodyPr/>
        <a:lstStyle/>
        <a:p>
          <a:endParaRPr lang="en-US"/>
        </a:p>
      </dgm:t>
    </dgm:pt>
    <dgm:pt modelId="{4DD30730-BABD-4A4D-A644-BDC9CC3F679C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Data Preparation</a:t>
          </a:r>
        </a:p>
      </dgm:t>
    </dgm:pt>
    <dgm:pt modelId="{4512D92A-EC79-4C8E-8C85-C4B599447FEA}" type="parTrans" cxnId="{CC80D9AF-0852-47C2-BD1F-ABC45A56E649}">
      <dgm:prSet/>
      <dgm:spPr/>
      <dgm:t>
        <a:bodyPr/>
        <a:lstStyle/>
        <a:p>
          <a:endParaRPr lang="en-US"/>
        </a:p>
      </dgm:t>
    </dgm:pt>
    <dgm:pt modelId="{1E5044B9-8B6F-42B6-AD34-AD644B841DDB}" type="sibTrans" cxnId="{CC80D9AF-0852-47C2-BD1F-ABC45A56E649}">
      <dgm:prSet/>
      <dgm:spPr/>
      <dgm:t>
        <a:bodyPr/>
        <a:lstStyle/>
        <a:p>
          <a:endParaRPr lang="en-US"/>
        </a:p>
      </dgm:t>
    </dgm:pt>
    <dgm:pt modelId="{C99F76BC-0D48-4304-85E1-B673C26EB79F}">
      <dgm:prSet phldrT="[Text]"/>
      <dgm:spPr/>
      <dgm:t>
        <a:bodyPr/>
        <a:lstStyle/>
        <a:p>
          <a:r>
            <a:rPr lang="en-US" sz="3200">
              <a:cs typeface="Calibri Light"/>
            </a:rPr>
            <a:t>Model Evaluation</a:t>
          </a:r>
        </a:p>
      </dgm:t>
    </dgm:pt>
    <dgm:pt modelId="{C31FD027-D431-4C93-891A-9AF0129C343D}" type="parTrans" cxnId="{C12C4EAF-EE8B-4F30-AA8B-C7C049BBAFBC}">
      <dgm:prSet/>
      <dgm:spPr/>
      <dgm:t>
        <a:bodyPr/>
        <a:lstStyle/>
        <a:p>
          <a:endParaRPr lang="en-US"/>
        </a:p>
      </dgm:t>
    </dgm:pt>
    <dgm:pt modelId="{4E318F73-A5CF-4AB7-A2AE-76E26AD6832C}" type="sibTrans" cxnId="{C12C4EAF-EE8B-4F30-AA8B-C7C049BBAFBC}">
      <dgm:prSet/>
      <dgm:spPr/>
      <dgm:t>
        <a:bodyPr/>
        <a:lstStyle/>
        <a:p>
          <a:endParaRPr lang="en-US"/>
        </a:p>
      </dgm:t>
    </dgm:pt>
    <dgm:pt modelId="{1BF01AF0-3232-448F-A785-54F605D619E2}">
      <dgm:prSet phldrT="[Text]"/>
      <dgm:spPr/>
      <dgm:t>
        <a:bodyPr/>
        <a:lstStyle/>
        <a:p>
          <a:r>
            <a:rPr lang="en-US" sz="3200">
              <a:cs typeface="Calibri Light"/>
            </a:rPr>
            <a:t>Parameter Optimization</a:t>
          </a:r>
        </a:p>
      </dgm:t>
    </dgm:pt>
    <dgm:pt modelId="{FE8E4D90-3FCE-4791-97D6-14CDEDB0580B}" type="parTrans" cxnId="{A112F0D5-8FAC-406B-B20B-5534F84A6266}">
      <dgm:prSet/>
      <dgm:spPr/>
      <dgm:t>
        <a:bodyPr/>
        <a:lstStyle/>
        <a:p>
          <a:endParaRPr lang="en-US"/>
        </a:p>
      </dgm:t>
    </dgm:pt>
    <dgm:pt modelId="{BFB50D32-3793-4A99-8E2E-F6E503990218}" type="sibTrans" cxnId="{A112F0D5-8FAC-406B-B20B-5534F84A6266}">
      <dgm:prSet/>
      <dgm:spPr/>
      <dgm:t>
        <a:bodyPr/>
        <a:lstStyle/>
        <a:p>
          <a:endParaRPr lang="en-US"/>
        </a:p>
      </dgm:t>
    </dgm:pt>
    <dgm:pt modelId="{F35D1910-B341-4792-BDF6-B354BBDCD401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Model Deployment</a:t>
          </a:r>
        </a:p>
      </dgm:t>
    </dgm:pt>
    <dgm:pt modelId="{B3F72988-AD7F-412C-8DB3-33755E6778B7}" type="parTrans" cxnId="{93E5BF2D-1901-47EB-A35A-D282A623A09C}">
      <dgm:prSet/>
      <dgm:spPr/>
      <dgm:t>
        <a:bodyPr/>
        <a:lstStyle/>
        <a:p>
          <a:endParaRPr lang="en-US"/>
        </a:p>
      </dgm:t>
    </dgm:pt>
    <dgm:pt modelId="{FA5F07D5-4E51-4363-951A-7A31A7179106}" type="sibTrans" cxnId="{93E5BF2D-1901-47EB-A35A-D282A623A09C}">
      <dgm:prSet/>
      <dgm:spPr/>
      <dgm:t>
        <a:bodyPr/>
        <a:lstStyle/>
        <a:p>
          <a:endParaRPr lang="en-US"/>
        </a:p>
      </dgm:t>
    </dgm:pt>
    <dgm:pt modelId="{6724E3BE-76AD-4EA6-8709-D041309B156C}" type="pres">
      <dgm:prSet presAssocID="{94244D42-5D76-4C73-902A-765F5B3037B6}" presName="Name0" presStyleCnt="0">
        <dgm:presLayoutVars>
          <dgm:dir/>
          <dgm:resizeHandles val="exact"/>
        </dgm:presLayoutVars>
      </dgm:prSet>
      <dgm:spPr/>
    </dgm:pt>
    <dgm:pt modelId="{485C339E-BE0C-4585-AD2A-C120203D1DEB}" type="pres">
      <dgm:prSet presAssocID="{02E6D282-6001-4F5A-8E38-58D8D464303A}" presName="node" presStyleLbl="node1" presStyleIdx="0" presStyleCnt="7" custLinFactNeighborY="5024">
        <dgm:presLayoutVars>
          <dgm:bulletEnabled val="1"/>
        </dgm:presLayoutVars>
      </dgm:prSet>
      <dgm:spPr/>
    </dgm:pt>
    <dgm:pt modelId="{F634D5EB-45AA-4C44-A73A-A6DFDF705C20}" type="pres">
      <dgm:prSet presAssocID="{ABA5C922-1D16-4A41-8019-DAF46D3A45E7}" presName="sibTrans" presStyleLbl="sibTrans2D1" presStyleIdx="0" presStyleCnt="6"/>
      <dgm:spPr/>
    </dgm:pt>
    <dgm:pt modelId="{C1A397DB-2D7F-45C7-BAF3-5F1D964C65E4}" type="pres">
      <dgm:prSet presAssocID="{ABA5C922-1D16-4A41-8019-DAF46D3A45E7}" presName="connectorText" presStyleLbl="sibTrans2D1" presStyleIdx="0" presStyleCnt="6"/>
      <dgm:spPr/>
    </dgm:pt>
    <dgm:pt modelId="{C045AB8C-C251-44FA-AC55-C48C76D89F71}" type="pres">
      <dgm:prSet presAssocID="{4DD30730-BABD-4A4D-A644-BDC9CC3F679C}" presName="node" presStyleLbl="node1" presStyleIdx="1" presStyleCnt="7" custLinFactNeighborY="2154">
        <dgm:presLayoutVars>
          <dgm:bulletEnabled val="1"/>
        </dgm:presLayoutVars>
      </dgm:prSet>
      <dgm:spPr/>
    </dgm:pt>
    <dgm:pt modelId="{550796E5-9288-43A8-B112-F301F7BB4AD8}" type="pres">
      <dgm:prSet presAssocID="{1E5044B9-8B6F-42B6-AD34-AD644B841DDB}" presName="sibTrans" presStyleLbl="sibTrans2D1" presStyleIdx="1" presStyleCnt="6"/>
      <dgm:spPr/>
    </dgm:pt>
    <dgm:pt modelId="{79376E2A-5B0E-46FF-8758-B49F2884657A}" type="pres">
      <dgm:prSet presAssocID="{1E5044B9-8B6F-42B6-AD34-AD644B841DDB}" presName="connectorText" presStyleLbl="sibTrans2D1" presStyleIdx="1" presStyleCnt="6"/>
      <dgm:spPr/>
    </dgm:pt>
    <dgm:pt modelId="{90C3F782-1E15-4BB5-BF5E-70FC0859F5A5}" type="pres">
      <dgm:prSet presAssocID="{9B4A5618-C6BC-4F63-B9F6-0A240BE03CE3}" presName="node" presStyleLbl="node1" presStyleIdx="2" presStyleCnt="7">
        <dgm:presLayoutVars>
          <dgm:bulletEnabled val="1"/>
        </dgm:presLayoutVars>
      </dgm:prSet>
      <dgm:spPr/>
    </dgm:pt>
    <dgm:pt modelId="{1B92CF8A-C954-4AA3-A4A7-50C407AC3232}" type="pres">
      <dgm:prSet presAssocID="{437E3036-E404-462A-8345-FDC39CE5C271}" presName="sibTrans" presStyleLbl="sibTrans2D1" presStyleIdx="2" presStyleCnt="6"/>
      <dgm:spPr/>
    </dgm:pt>
    <dgm:pt modelId="{41ED9B93-3A99-493D-8A84-A8D8CFB59A20}" type="pres">
      <dgm:prSet presAssocID="{437E3036-E404-462A-8345-FDC39CE5C271}" presName="connectorText" presStyleLbl="sibTrans2D1" presStyleIdx="2" presStyleCnt="6"/>
      <dgm:spPr/>
    </dgm:pt>
    <dgm:pt modelId="{11635E8C-00D4-4598-A5A5-BF5345472A28}" type="pres">
      <dgm:prSet presAssocID="{98776AA6-C76B-43B9-B9A0-72D42828CF22}" presName="node" presStyleLbl="node1" presStyleIdx="3" presStyleCnt="7">
        <dgm:presLayoutVars>
          <dgm:bulletEnabled val="1"/>
        </dgm:presLayoutVars>
      </dgm:prSet>
      <dgm:spPr/>
    </dgm:pt>
    <dgm:pt modelId="{522A4091-144F-481B-A612-5C5C581FD557}" type="pres">
      <dgm:prSet presAssocID="{0C3EFA76-26F0-450F-AC4F-04AE1B8D02CF}" presName="sibTrans" presStyleLbl="sibTrans2D1" presStyleIdx="3" presStyleCnt="6"/>
      <dgm:spPr/>
    </dgm:pt>
    <dgm:pt modelId="{6A01F967-CCEC-4D4D-AED5-E29583F16444}" type="pres">
      <dgm:prSet presAssocID="{0C3EFA76-26F0-450F-AC4F-04AE1B8D02CF}" presName="connectorText" presStyleLbl="sibTrans2D1" presStyleIdx="3" presStyleCnt="6"/>
      <dgm:spPr/>
    </dgm:pt>
    <dgm:pt modelId="{541FCFD6-D1B6-49EF-A6CA-8D29DB6F259F}" type="pres">
      <dgm:prSet presAssocID="{C99F76BC-0D48-4304-85E1-B673C26EB79F}" presName="node" presStyleLbl="node1" presStyleIdx="4" presStyleCnt="7">
        <dgm:presLayoutVars>
          <dgm:bulletEnabled val="1"/>
        </dgm:presLayoutVars>
      </dgm:prSet>
      <dgm:spPr/>
    </dgm:pt>
    <dgm:pt modelId="{8DBBCD73-4F88-400B-BD17-1945D872A7FC}" type="pres">
      <dgm:prSet presAssocID="{4E318F73-A5CF-4AB7-A2AE-76E26AD6832C}" presName="sibTrans" presStyleLbl="sibTrans2D1" presStyleIdx="4" presStyleCnt="6"/>
      <dgm:spPr/>
    </dgm:pt>
    <dgm:pt modelId="{CC7A3656-42A9-4F60-A992-48046743ECBF}" type="pres">
      <dgm:prSet presAssocID="{4E318F73-A5CF-4AB7-A2AE-76E26AD6832C}" presName="connectorText" presStyleLbl="sibTrans2D1" presStyleIdx="4" presStyleCnt="6"/>
      <dgm:spPr/>
    </dgm:pt>
    <dgm:pt modelId="{50701B5A-985B-4F88-BFBC-8CF8432CB123}" type="pres">
      <dgm:prSet presAssocID="{1BF01AF0-3232-448F-A785-54F605D619E2}" presName="node" presStyleLbl="node1" presStyleIdx="5" presStyleCnt="7">
        <dgm:presLayoutVars>
          <dgm:bulletEnabled val="1"/>
        </dgm:presLayoutVars>
      </dgm:prSet>
      <dgm:spPr/>
    </dgm:pt>
    <dgm:pt modelId="{36595183-73B3-46F8-B772-F9D3406078F4}" type="pres">
      <dgm:prSet presAssocID="{BFB50D32-3793-4A99-8E2E-F6E503990218}" presName="sibTrans" presStyleLbl="sibTrans2D1" presStyleIdx="5" presStyleCnt="6"/>
      <dgm:spPr/>
    </dgm:pt>
    <dgm:pt modelId="{1A8BF6F8-9C2C-4740-8CC3-167F19ED02B6}" type="pres">
      <dgm:prSet presAssocID="{BFB50D32-3793-4A99-8E2E-F6E503990218}" presName="connectorText" presStyleLbl="sibTrans2D1" presStyleIdx="5" presStyleCnt="6"/>
      <dgm:spPr/>
    </dgm:pt>
    <dgm:pt modelId="{C2211F70-0D8B-4EAE-8751-8A3FC83A282D}" type="pres">
      <dgm:prSet presAssocID="{F35D1910-B341-4792-BDF6-B354BBDCD401}" presName="node" presStyleLbl="node1" presStyleIdx="6" presStyleCnt="7">
        <dgm:presLayoutVars>
          <dgm:bulletEnabled val="1"/>
        </dgm:presLayoutVars>
      </dgm:prSet>
      <dgm:spPr/>
    </dgm:pt>
  </dgm:ptLst>
  <dgm:cxnLst>
    <dgm:cxn modelId="{8D8C790C-AD80-4F6F-8920-E0E0F3533B67}" type="presOf" srcId="{0C3EFA76-26F0-450F-AC4F-04AE1B8D02CF}" destId="{6A01F967-CCEC-4D4D-AED5-E29583F16444}" srcOrd="1" destOrd="0" presId="urn:microsoft.com/office/officeart/2005/8/layout/process1"/>
    <dgm:cxn modelId="{29F09020-6351-400D-AC6C-5A8B61636805}" srcId="{94244D42-5D76-4C73-902A-765F5B3037B6}" destId="{02E6D282-6001-4F5A-8E38-58D8D464303A}" srcOrd="0" destOrd="0" parTransId="{69131F7D-918E-4BF1-BB17-EAB2E13AAFFA}" sibTransId="{ABA5C922-1D16-4A41-8019-DAF46D3A45E7}"/>
    <dgm:cxn modelId="{93E5BF2D-1901-47EB-A35A-D282A623A09C}" srcId="{94244D42-5D76-4C73-902A-765F5B3037B6}" destId="{F35D1910-B341-4792-BDF6-B354BBDCD401}" srcOrd="6" destOrd="0" parTransId="{B3F72988-AD7F-412C-8DB3-33755E6778B7}" sibTransId="{FA5F07D5-4E51-4363-951A-7A31A7179106}"/>
    <dgm:cxn modelId="{EABB104F-7A17-4972-918F-441999BBDCEB}" type="presOf" srcId="{98776AA6-C76B-43B9-B9A0-72D42828CF22}" destId="{11635E8C-00D4-4598-A5A5-BF5345472A28}" srcOrd="0" destOrd="0" presId="urn:microsoft.com/office/officeart/2005/8/layout/process1"/>
    <dgm:cxn modelId="{813D9951-E899-446C-9396-BF6EDA8B58F5}" type="presOf" srcId="{9B4A5618-C6BC-4F63-B9F6-0A240BE03CE3}" destId="{90C3F782-1E15-4BB5-BF5E-70FC0859F5A5}" srcOrd="0" destOrd="0" presId="urn:microsoft.com/office/officeart/2005/8/layout/process1"/>
    <dgm:cxn modelId="{7107895A-DA1B-47CF-B91B-1EDE82F87D04}" type="presOf" srcId="{4E318F73-A5CF-4AB7-A2AE-76E26AD6832C}" destId="{CC7A3656-42A9-4F60-A992-48046743ECBF}" srcOrd="1" destOrd="0" presId="urn:microsoft.com/office/officeart/2005/8/layout/process1"/>
    <dgm:cxn modelId="{C8CCF862-9367-4349-B10C-EBC2556EEB6D}" srcId="{94244D42-5D76-4C73-902A-765F5B3037B6}" destId="{9B4A5618-C6BC-4F63-B9F6-0A240BE03CE3}" srcOrd="2" destOrd="0" parTransId="{719391CE-7C48-4A68-8ACD-DB808746F0C7}" sibTransId="{437E3036-E404-462A-8345-FDC39CE5C271}"/>
    <dgm:cxn modelId="{DD38A969-11B7-49FE-9F5A-547C290B7B3C}" type="presOf" srcId="{4DD30730-BABD-4A4D-A644-BDC9CC3F679C}" destId="{C045AB8C-C251-44FA-AC55-C48C76D89F71}" srcOrd="0" destOrd="0" presId="urn:microsoft.com/office/officeart/2005/8/layout/process1"/>
    <dgm:cxn modelId="{A786DB7F-66A7-48A3-90F8-1DFFD2FD2974}" type="presOf" srcId="{437E3036-E404-462A-8345-FDC39CE5C271}" destId="{1B92CF8A-C954-4AA3-A4A7-50C407AC3232}" srcOrd="0" destOrd="0" presId="urn:microsoft.com/office/officeart/2005/8/layout/process1"/>
    <dgm:cxn modelId="{69346884-5712-4EC1-A046-440DF6A20BA9}" type="presOf" srcId="{94244D42-5D76-4C73-902A-765F5B3037B6}" destId="{6724E3BE-76AD-4EA6-8709-D041309B156C}" srcOrd="0" destOrd="0" presId="urn:microsoft.com/office/officeart/2005/8/layout/process1"/>
    <dgm:cxn modelId="{D241B38A-31B8-4A6E-BD07-3DE0799167FF}" type="presOf" srcId="{ABA5C922-1D16-4A41-8019-DAF46D3A45E7}" destId="{C1A397DB-2D7F-45C7-BAF3-5F1D964C65E4}" srcOrd="1" destOrd="0" presId="urn:microsoft.com/office/officeart/2005/8/layout/process1"/>
    <dgm:cxn modelId="{F6955998-AD5D-49C9-8EC7-5BC102F799A7}" type="presOf" srcId="{1BF01AF0-3232-448F-A785-54F605D619E2}" destId="{50701B5A-985B-4F88-BFBC-8CF8432CB123}" srcOrd="0" destOrd="0" presId="urn:microsoft.com/office/officeart/2005/8/layout/process1"/>
    <dgm:cxn modelId="{E3D2F7A4-6BD2-48BA-84F8-3BC4D547305B}" type="presOf" srcId="{F35D1910-B341-4792-BDF6-B354BBDCD401}" destId="{C2211F70-0D8B-4EAE-8751-8A3FC83A282D}" srcOrd="0" destOrd="0" presId="urn:microsoft.com/office/officeart/2005/8/layout/process1"/>
    <dgm:cxn modelId="{32450BA6-149D-493F-AC1C-AB994488BAFB}" srcId="{94244D42-5D76-4C73-902A-765F5B3037B6}" destId="{98776AA6-C76B-43B9-B9A0-72D42828CF22}" srcOrd="3" destOrd="0" parTransId="{F16F5906-3600-47DB-879B-52907B24F192}" sibTransId="{0C3EFA76-26F0-450F-AC4F-04AE1B8D02CF}"/>
    <dgm:cxn modelId="{2A7C96A6-E3C3-4AE7-9FEA-421EDCBBB1F5}" type="presOf" srcId="{C99F76BC-0D48-4304-85E1-B673C26EB79F}" destId="{541FCFD6-D1B6-49EF-A6CA-8D29DB6F259F}" srcOrd="0" destOrd="0" presId="urn:microsoft.com/office/officeart/2005/8/layout/process1"/>
    <dgm:cxn modelId="{E37810AE-D36A-4937-B0C8-7032C27D1215}" type="presOf" srcId="{02E6D282-6001-4F5A-8E38-58D8D464303A}" destId="{485C339E-BE0C-4585-AD2A-C120203D1DEB}" srcOrd="0" destOrd="0" presId="urn:microsoft.com/office/officeart/2005/8/layout/process1"/>
    <dgm:cxn modelId="{C12C4EAF-EE8B-4F30-AA8B-C7C049BBAFBC}" srcId="{94244D42-5D76-4C73-902A-765F5B3037B6}" destId="{C99F76BC-0D48-4304-85E1-B673C26EB79F}" srcOrd="4" destOrd="0" parTransId="{C31FD027-D431-4C93-891A-9AF0129C343D}" sibTransId="{4E318F73-A5CF-4AB7-A2AE-76E26AD6832C}"/>
    <dgm:cxn modelId="{CC80D9AF-0852-47C2-BD1F-ABC45A56E649}" srcId="{94244D42-5D76-4C73-902A-765F5B3037B6}" destId="{4DD30730-BABD-4A4D-A644-BDC9CC3F679C}" srcOrd="1" destOrd="0" parTransId="{4512D92A-EC79-4C8E-8C85-C4B599447FEA}" sibTransId="{1E5044B9-8B6F-42B6-AD34-AD644B841DDB}"/>
    <dgm:cxn modelId="{0ADF20B9-D274-43B9-93EF-ECF684C66361}" type="presOf" srcId="{ABA5C922-1D16-4A41-8019-DAF46D3A45E7}" destId="{F634D5EB-45AA-4C44-A73A-A6DFDF705C20}" srcOrd="0" destOrd="0" presId="urn:microsoft.com/office/officeart/2005/8/layout/process1"/>
    <dgm:cxn modelId="{339D78BB-CD82-4FB6-BD9C-3F638AB279A1}" type="presOf" srcId="{4E318F73-A5CF-4AB7-A2AE-76E26AD6832C}" destId="{8DBBCD73-4F88-400B-BD17-1945D872A7FC}" srcOrd="0" destOrd="0" presId="urn:microsoft.com/office/officeart/2005/8/layout/process1"/>
    <dgm:cxn modelId="{4A78F8BC-CD44-4B73-89D6-B52E4EBDF6E6}" type="presOf" srcId="{1E5044B9-8B6F-42B6-AD34-AD644B841DDB}" destId="{79376E2A-5B0E-46FF-8758-B49F2884657A}" srcOrd="1" destOrd="0" presId="urn:microsoft.com/office/officeart/2005/8/layout/process1"/>
    <dgm:cxn modelId="{A112F0D5-8FAC-406B-B20B-5534F84A6266}" srcId="{94244D42-5D76-4C73-902A-765F5B3037B6}" destId="{1BF01AF0-3232-448F-A785-54F605D619E2}" srcOrd="5" destOrd="0" parTransId="{FE8E4D90-3FCE-4791-97D6-14CDEDB0580B}" sibTransId="{BFB50D32-3793-4A99-8E2E-F6E503990218}"/>
    <dgm:cxn modelId="{78B9E4E0-D894-4CB8-9EAB-EB7AF3AAA418}" type="presOf" srcId="{437E3036-E404-462A-8345-FDC39CE5C271}" destId="{41ED9B93-3A99-493D-8A84-A8D8CFB59A20}" srcOrd="1" destOrd="0" presId="urn:microsoft.com/office/officeart/2005/8/layout/process1"/>
    <dgm:cxn modelId="{B13582EC-388B-4643-AC32-741EA7EC67FF}" type="presOf" srcId="{1E5044B9-8B6F-42B6-AD34-AD644B841DDB}" destId="{550796E5-9288-43A8-B112-F301F7BB4AD8}" srcOrd="0" destOrd="0" presId="urn:microsoft.com/office/officeart/2005/8/layout/process1"/>
    <dgm:cxn modelId="{627E80F8-3446-4371-ADE7-9B15C2161F87}" type="presOf" srcId="{BFB50D32-3793-4A99-8E2E-F6E503990218}" destId="{36595183-73B3-46F8-B772-F9D3406078F4}" srcOrd="0" destOrd="0" presId="urn:microsoft.com/office/officeart/2005/8/layout/process1"/>
    <dgm:cxn modelId="{9C659AFA-9F39-4FC9-A418-0103591498D6}" type="presOf" srcId="{0C3EFA76-26F0-450F-AC4F-04AE1B8D02CF}" destId="{522A4091-144F-481B-A612-5C5C581FD557}" srcOrd="0" destOrd="0" presId="urn:microsoft.com/office/officeart/2005/8/layout/process1"/>
    <dgm:cxn modelId="{2D14B7FD-72E9-4979-AFB6-DC190DB0E3EE}" type="presOf" srcId="{BFB50D32-3793-4A99-8E2E-F6E503990218}" destId="{1A8BF6F8-9C2C-4740-8CC3-167F19ED02B6}" srcOrd="1" destOrd="0" presId="urn:microsoft.com/office/officeart/2005/8/layout/process1"/>
    <dgm:cxn modelId="{B236C096-2BD0-4561-A119-38F9986E96F9}" type="presParOf" srcId="{6724E3BE-76AD-4EA6-8709-D041309B156C}" destId="{485C339E-BE0C-4585-AD2A-C120203D1DEB}" srcOrd="0" destOrd="0" presId="urn:microsoft.com/office/officeart/2005/8/layout/process1"/>
    <dgm:cxn modelId="{84EF1099-DF3A-47AD-B108-15DEFEE31479}" type="presParOf" srcId="{6724E3BE-76AD-4EA6-8709-D041309B156C}" destId="{F634D5EB-45AA-4C44-A73A-A6DFDF705C20}" srcOrd="1" destOrd="0" presId="urn:microsoft.com/office/officeart/2005/8/layout/process1"/>
    <dgm:cxn modelId="{99CE288E-8CE4-4D8C-9100-150A400B5C21}" type="presParOf" srcId="{F634D5EB-45AA-4C44-A73A-A6DFDF705C20}" destId="{C1A397DB-2D7F-45C7-BAF3-5F1D964C65E4}" srcOrd="0" destOrd="0" presId="urn:microsoft.com/office/officeart/2005/8/layout/process1"/>
    <dgm:cxn modelId="{4D356C6E-8DD5-4F2A-8609-1B30EA24E453}" type="presParOf" srcId="{6724E3BE-76AD-4EA6-8709-D041309B156C}" destId="{C045AB8C-C251-44FA-AC55-C48C76D89F71}" srcOrd="2" destOrd="0" presId="urn:microsoft.com/office/officeart/2005/8/layout/process1"/>
    <dgm:cxn modelId="{A1A7E05D-B204-4F32-ACD5-F2FCA231CD3A}" type="presParOf" srcId="{6724E3BE-76AD-4EA6-8709-D041309B156C}" destId="{550796E5-9288-43A8-B112-F301F7BB4AD8}" srcOrd="3" destOrd="0" presId="urn:microsoft.com/office/officeart/2005/8/layout/process1"/>
    <dgm:cxn modelId="{5740B014-8964-4586-8AA3-3BE5CCFFA785}" type="presParOf" srcId="{550796E5-9288-43A8-B112-F301F7BB4AD8}" destId="{79376E2A-5B0E-46FF-8758-B49F2884657A}" srcOrd="0" destOrd="0" presId="urn:microsoft.com/office/officeart/2005/8/layout/process1"/>
    <dgm:cxn modelId="{146E64FD-BD6C-4270-AE5A-ED7089D972B2}" type="presParOf" srcId="{6724E3BE-76AD-4EA6-8709-D041309B156C}" destId="{90C3F782-1E15-4BB5-BF5E-70FC0859F5A5}" srcOrd="4" destOrd="0" presId="urn:microsoft.com/office/officeart/2005/8/layout/process1"/>
    <dgm:cxn modelId="{9DBFE581-6D79-46A4-847A-4CA4D2A80886}" type="presParOf" srcId="{6724E3BE-76AD-4EA6-8709-D041309B156C}" destId="{1B92CF8A-C954-4AA3-A4A7-50C407AC3232}" srcOrd="5" destOrd="0" presId="urn:microsoft.com/office/officeart/2005/8/layout/process1"/>
    <dgm:cxn modelId="{0693C22B-BB2F-4A01-B116-EBD772ABFB34}" type="presParOf" srcId="{1B92CF8A-C954-4AA3-A4A7-50C407AC3232}" destId="{41ED9B93-3A99-493D-8A84-A8D8CFB59A20}" srcOrd="0" destOrd="0" presId="urn:microsoft.com/office/officeart/2005/8/layout/process1"/>
    <dgm:cxn modelId="{C0EFF65A-1E2B-4C78-A62D-A67CD15167BF}" type="presParOf" srcId="{6724E3BE-76AD-4EA6-8709-D041309B156C}" destId="{11635E8C-00D4-4598-A5A5-BF5345472A28}" srcOrd="6" destOrd="0" presId="urn:microsoft.com/office/officeart/2005/8/layout/process1"/>
    <dgm:cxn modelId="{1C5AC221-C2D5-4ECF-80E2-55E034CE0690}" type="presParOf" srcId="{6724E3BE-76AD-4EA6-8709-D041309B156C}" destId="{522A4091-144F-481B-A612-5C5C581FD557}" srcOrd="7" destOrd="0" presId="urn:microsoft.com/office/officeart/2005/8/layout/process1"/>
    <dgm:cxn modelId="{A7921288-073E-42B8-BA90-A862A89E712D}" type="presParOf" srcId="{522A4091-144F-481B-A612-5C5C581FD557}" destId="{6A01F967-CCEC-4D4D-AED5-E29583F16444}" srcOrd="0" destOrd="0" presId="urn:microsoft.com/office/officeart/2005/8/layout/process1"/>
    <dgm:cxn modelId="{5434C34B-BDC3-4472-BAD9-D564082FAEAE}" type="presParOf" srcId="{6724E3BE-76AD-4EA6-8709-D041309B156C}" destId="{541FCFD6-D1B6-49EF-A6CA-8D29DB6F259F}" srcOrd="8" destOrd="0" presId="urn:microsoft.com/office/officeart/2005/8/layout/process1"/>
    <dgm:cxn modelId="{8AFEB661-46FB-47C5-97CE-DC5435B89A20}" type="presParOf" srcId="{6724E3BE-76AD-4EA6-8709-D041309B156C}" destId="{8DBBCD73-4F88-400B-BD17-1945D872A7FC}" srcOrd="9" destOrd="0" presId="urn:microsoft.com/office/officeart/2005/8/layout/process1"/>
    <dgm:cxn modelId="{DBE91D85-FC77-4B59-8294-BA28A104253B}" type="presParOf" srcId="{8DBBCD73-4F88-400B-BD17-1945D872A7FC}" destId="{CC7A3656-42A9-4F60-A992-48046743ECBF}" srcOrd="0" destOrd="0" presId="urn:microsoft.com/office/officeart/2005/8/layout/process1"/>
    <dgm:cxn modelId="{9FA6FA6F-77FC-40BC-8AAC-EE26F578896F}" type="presParOf" srcId="{6724E3BE-76AD-4EA6-8709-D041309B156C}" destId="{50701B5A-985B-4F88-BFBC-8CF8432CB123}" srcOrd="10" destOrd="0" presId="urn:microsoft.com/office/officeart/2005/8/layout/process1"/>
    <dgm:cxn modelId="{A1773C55-54CF-4357-AC70-1A01B5A077E7}" type="presParOf" srcId="{6724E3BE-76AD-4EA6-8709-D041309B156C}" destId="{36595183-73B3-46F8-B772-F9D3406078F4}" srcOrd="11" destOrd="0" presId="urn:microsoft.com/office/officeart/2005/8/layout/process1"/>
    <dgm:cxn modelId="{2BAB6D9B-063F-49AB-942D-23408E76F43B}" type="presParOf" srcId="{36595183-73B3-46F8-B772-F9D3406078F4}" destId="{1A8BF6F8-9C2C-4740-8CC3-167F19ED02B6}" srcOrd="0" destOrd="0" presId="urn:microsoft.com/office/officeart/2005/8/layout/process1"/>
    <dgm:cxn modelId="{7DAF815B-FEBB-4C9A-BB56-7C2214140D54}" type="presParOf" srcId="{6724E3BE-76AD-4EA6-8709-D041309B156C}" destId="{C2211F70-0D8B-4EAE-8751-8A3FC83A282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F7E088B-D5BD-3147-B6CD-C9E8232ABB0C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7AC664-4CBA-054D-B7B6-12697BC4D7BF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Gradient Boosting Regression</a:t>
          </a:r>
        </a:p>
      </dgm:t>
    </dgm:pt>
    <dgm:pt modelId="{26E43F83-8854-1C42-A193-CDB0477E6AEE}" type="parTrans" cxnId="{A3801E65-2B0A-C048-B447-4E0D9FC87F88}">
      <dgm:prSet/>
      <dgm:spPr/>
      <dgm:t>
        <a:bodyPr/>
        <a:lstStyle/>
        <a:p>
          <a:endParaRPr lang="en-US"/>
        </a:p>
      </dgm:t>
    </dgm:pt>
    <dgm:pt modelId="{9F124A47-22FA-E447-9BCA-461D3D8DD9C7}" type="sibTrans" cxnId="{A3801E65-2B0A-C048-B447-4E0D9FC87F88}">
      <dgm:prSet/>
      <dgm:spPr/>
      <dgm:t>
        <a:bodyPr/>
        <a:lstStyle/>
        <a:p>
          <a:endParaRPr lang="en-US"/>
        </a:p>
      </dgm:t>
    </dgm:pt>
    <dgm:pt modelId="{9F1BEA7E-37CB-C044-997D-530CEA505C0C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/>
            <a:t>Discrete Fourier Transform</a:t>
          </a:r>
        </a:p>
      </dgm:t>
    </dgm:pt>
    <dgm:pt modelId="{9395A031-9F15-8F46-8A7B-3BBA72AA8F42}" type="parTrans" cxnId="{F849643A-D39D-AB40-A392-FCC6EC356AEC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737377BD-F033-D149-AC90-FC16B1F8B95F}" type="sibTrans" cxnId="{F849643A-D39D-AB40-A392-FCC6EC356AEC}">
      <dgm:prSet/>
      <dgm:spPr/>
      <dgm:t>
        <a:bodyPr/>
        <a:lstStyle/>
        <a:p>
          <a:endParaRPr lang="en-US"/>
        </a:p>
      </dgm:t>
    </dgm:pt>
    <dgm:pt modelId="{E252E46C-EEB3-B84A-BB97-2322CCBC1852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815CD07-1A53-A947-9287-D8D7C3B64AAB}" type="parTrans" cxnId="{84E8CCF6-6AB3-1C40-9A94-EC22B287FADE}">
      <dgm:prSet/>
      <dgm:spPr/>
      <dgm:t>
        <a:bodyPr/>
        <a:lstStyle/>
        <a:p>
          <a:endParaRPr lang="en-US"/>
        </a:p>
      </dgm:t>
    </dgm:pt>
    <dgm:pt modelId="{E32F09D4-1CD2-D44E-B706-5575FFAB0891}" type="sibTrans" cxnId="{84E8CCF6-6AB3-1C40-9A94-EC22B287FADE}">
      <dgm:prSet/>
      <dgm:spPr/>
      <dgm:t>
        <a:bodyPr/>
        <a:lstStyle/>
        <a:p>
          <a:endParaRPr lang="en-US"/>
        </a:p>
      </dgm:t>
    </dgm:pt>
    <dgm:pt modelId="{514D144B-3E83-2542-952E-83AA537C866B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dirty="0"/>
            <a:t>Max Depth = 3</a:t>
          </a:r>
        </a:p>
      </dgm:t>
    </dgm:pt>
    <dgm:pt modelId="{BDD46EC8-7E99-FE4C-873B-B5F659EE2DF3}" type="parTrans" cxnId="{995AA784-D28B-2F4D-8979-D2CA1A792C46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endParaRPr lang="en-US"/>
        </a:p>
      </dgm:t>
    </dgm:pt>
    <dgm:pt modelId="{B4924CD5-C610-9D4F-A46E-C404D16FAF5D}" type="sibTrans" cxnId="{995AA784-D28B-2F4D-8979-D2CA1A792C46}">
      <dgm:prSet/>
      <dgm:spPr/>
      <dgm:t>
        <a:bodyPr/>
        <a:lstStyle/>
        <a:p>
          <a:endParaRPr lang="en-US"/>
        </a:p>
      </dgm:t>
    </dgm:pt>
    <dgm:pt modelId="{6267F200-C842-DA4E-BDC0-1D40F00123E5}">
      <dgm:prSet phldrT="[Text]"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r>
            <a:rPr lang="en-US" dirty="0"/>
            <a:t>Waveform </a:t>
          </a:r>
          <a:r>
            <a:rPr lang="en-US" dirty="0" err="1"/>
            <a:t>Supersampling</a:t>
          </a:r>
          <a:endParaRPr lang="en-US" dirty="0"/>
        </a:p>
      </dgm:t>
    </dgm:pt>
    <dgm:pt modelId="{41330C08-F140-3843-8FFD-9D30A0BFE14B}" type="parTrans" cxnId="{51E3C958-95B7-4247-A8F4-663C59FD2A80}">
      <dgm:prSet/>
      <dgm:spPr>
        <a:solidFill>
          <a:srgbClr val="00B050"/>
        </a:solidFill>
        <a:ln>
          <a:solidFill>
            <a:srgbClr val="00B050"/>
          </a:solidFill>
        </a:ln>
      </dgm:spPr>
      <dgm:t>
        <a:bodyPr/>
        <a:lstStyle/>
        <a:p>
          <a:endParaRPr lang="en-US"/>
        </a:p>
      </dgm:t>
    </dgm:pt>
    <dgm:pt modelId="{CB45305E-3258-FC4E-A127-CEC760279209}" type="sibTrans" cxnId="{51E3C958-95B7-4247-A8F4-663C59FD2A80}">
      <dgm:prSet/>
      <dgm:spPr/>
      <dgm:t>
        <a:bodyPr/>
        <a:lstStyle/>
        <a:p>
          <a:endParaRPr lang="en-US"/>
        </a:p>
      </dgm:t>
    </dgm:pt>
    <dgm:pt modelId="{24766A67-0AB6-8A43-8C80-8591C26F2B92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dirty="0"/>
            <a:t>Learning Rate = 0.1</a:t>
          </a:r>
        </a:p>
      </dgm:t>
    </dgm:pt>
    <dgm:pt modelId="{6A1F9B77-B80A-EC4C-A4BE-A7854ACE5BBC}" type="parTrans" cxnId="{3EA1AE0B-F92D-AA4F-9AD2-E1517A43A190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endParaRPr lang="en-US"/>
        </a:p>
      </dgm:t>
    </dgm:pt>
    <dgm:pt modelId="{E93A986B-D3EF-124A-9B39-070B48D468F5}" type="sibTrans" cxnId="{3EA1AE0B-F92D-AA4F-9AD2-E1517A43A190}">
      <dgm:prSet/>
      <dgm:spPr/>
      <dgm:t>
        <a:bodyPr/>
        <a:lstStyle/>
        <a:p>
          <a:endParaRPr lang="en-US"/>
        </a:p>
      </dgm:t>
    </dgm:pt>
    <dgm:pt modelId="{D8C702D0-254D-484E-B38A-EA9FAABFAAC8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r>
            <a:rPr lang="en-US" dirty="0"/>
            <a:t>Number of Estimators =100</a:t>
          </a:r>
        </a:p>
      </dgm:t>
    </dgm:pt>
    <dgm:pt modelId="{E64F79A5-DC38-C148-A842-1604C2965E54}" type="parTrans" cxnId="{9CDC0F50-3386-D043-BEE3-881E3B644802}">
      <dgm:prSet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solidFill>
          <a:srgbClr val="00B0F0"/>
        </a:solidFill>
        <a:ln>
          <a:solidFill>
            <a:srgbClr val="00B0F0"/>
          </a:solidFill>
        </a:ln>
      </dgm:spPr>
      <dgm:t>
        <a:bodyPr/>
        <a:lstStyle/>
        <a:p>
          <a:endParaRPr lang="en-US"/>
        </a:p>
      </dgm:t>
    </dgm:pt>
    <dgm:pt modelId="{69A64EF8-6553-C248-9687-26E97077C82C}" type="sibTrans" cxnId="{9CDC0F50-3386-D043-BEE3-881E3B644802}">
      <dgm:prSet/>
      <dgm:spPr/>
      <dgm:t>
        <a:bodyPr/>
        <a:lstStyle/>
        <a:p>
          <a:endParaRPr lang="en-US"/>
        </a:p>
      </dgm:t>
    </dgm:pt>
    <dgm:pt modelId="{8D5F2A33-7EF4-4C4C-B473-ACEE1D91F506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Stream to Stream</a:t>
          </a:r>
        </a:p>
      </dgm:t>
    </dgm:pt>
    <dgm:pt modelId="{5F34A692-0D8D-504F-BDAD-5F158F9C2ECA}" type="parTrans" cxnId="{7E4B7FA0-879B-5D4D-916D-EA770B277501}">
      <dgm:prSet/>
      <dgm:spPr>
        <a:ln>
          <a:solidFill>
            <a:schemeClr val="accent2"/>
          </a:solidFill>
        </a:ln>
      </dgm:spPr>
      <dgm:t>
        <a:bodyPr/>
        <a:lstStyle/>
        <a:p>
          <a:endParaRPr lang="en-US"/>
        </a:p>
      </dgm:t>
    </dgm:pt>
    <dgm:pt modelId="{194DDE40-3673-A242-9E99-00560FDFC32A}" type="sibTrans" cxnId="{7E4B7FA0-879B-5D4D-916D-EA770B277501}">
      <dgm:prSet/>
      <dgm:spPr/>
      <dgm:t>
        <a:bodyPr/>
        <a:lstStyle/>
        <a:p>
          <a:endParaRPr lang="en-US"/>
        </a:p>
      </dgm:t>
    </dgm:pt>
    <dgm:pt modelId="{BB75BE84-F0D5-8A4A-8743-72B237083963}" type="pres">
      <dgm:prSet presAssocID="{3F7E088B-D5BD-3147-B6CD-C9E8232ABB0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9C592C8-B9B4-8845-B21B-9BA836ECCBBF}" type="pres">
      <dgm:prSet presAssocID="{E67AC664-4CBA-054D-B7B6-12697BC4D7BF}" presName="hierRoot1" presStyleCnt="0">
        <dgm:presLayoutVars>
          <dgm:hierBranch val="init"/>
        </dgm:presLayoutVars>
      </dgm:prSet>
      <dgm:spPr/>
    </dgm:pt>
    <dgm:pt modelId="{5797F327-ACAD-5046-987F-425AD20EB6EA}" type="pres">
      <dgm:prSet presAssocID="{E67AC664-4CBA-054D-B7B6-12697BC4D7BF}" presName="rootComposite1" presStyleCnt="0"/>
      <dgm:spPr/>
    </dgm:pt>
    <dgm:pt modelId="{A2567D13-1F0A-3A41-90CD-7E41AAA95EC7}" type="pres">
      <dgm:prSet presAssocID="{E67AC664-4CBA-054D-B7B6-12697BC4D7BF}" presName="rootText1" presStyleLbl="node0" presStyleIdx="0" presStyleCnt="1">
        <dgm:presLayoutVars>
          <dgm:chPref val="3"/>
        </dgm:presLayoutVars>
      </dgm:prSet>
      <dgm:spPr/>
    </dgm:pt>
    <dgm:pt modelId="{E31D2CC2-580E-A24F-9295-2ECAFEB7948F}" type="pres">
      <dgm:prSet presAssocID="{E67AC664-4CBA-054D-B7B6-12697BC4D7BF}" presName="rootConnector1" presStyleLbl="node1" presStyleIdx="0" presStyleCnt="0"/>
      <dgm:spPr/>
    </dgm:pt>
    <dgm:pt modelId="{DBDE151F-ACC5-954F-BA5B-C7D4DF95B6B0}" type="pres">
      <dgm:prSet presAssocID="{E67AC664-4CBA-054D-B7B6-12697BC4D7BF}" presName="hierChild2" presStyleCnt="0"/>
      <dgm:spPr/>
    </dgm:pt>
    <dgm:pt modelId="{7562DDCC-CD45-1F4A-86E9-0ACE3FAA458D}" type="pres">
      <dgm:prSet presAssocID="{9395A031-9F15-8F46-8A7B-3BBA72AA8F42}" presName="Name37" presStyleLbl="parChTrans1D2" presStyleIdx="0" presStyleCnt="4"/>
      <dgm:spPr/>
    </dgm:pt>
    <dgm:pt modelId="{631F564B-100D-364A-B4E1-46A3DEDB2716}" type="pres">
      <dgm:prSet presAssocID="{9F1BEA7E-37CB-C044-997D-530CEA505C0C}" presName="hierRoot2" presStyleCnt="0">
        <dgm:presLayoutVars>
          <dgm:hierBranch val="init"/>
        </dgm:presLayoutVars>
      </dgm:prSet>
      <dgm:spPr/>
    </dgm:pt>
    <dgm:pt modelId="{E33C03BD-5AA6-F84D-A716-3A6F1DBBE9C7}" type="pres">
      <dgm:prSet presAssocID="{9F1BEA7E-37CB-C044-997D-530CEA505C0C}" presName="rootComposite" presStyleCnt="0"/>
      <dgm:spPr/>
    </dgm:pt>
    <dgm:pt modelId="{4F9C451F-F0C9-2B47-BF66-0952B2D4FE30}" type="pres">
      <dgm:prSet presAssocID="{9F1BEA7E-37CB-C044-997D-530CEA505C0C}" presName="rootText" presStyleLbl="node2" presStyleIdx="0" presStyleCnt="4">
        <dgm:presLayoutVars>
          <dgm:chPref val="3"/>
        </dgm:presLayoutVars>
      </dgm:prSet>
      <dgm:spPr/>
    </dgm:pt>
    <dgm:pt modelId="{B9C6DD28-1680-1A42-B982-7204AC1691B8}" type="pres">
      <dgm:prSet presAssocID="{9F1BEA7E-37CB-C044-997D-530CEA505C0C}" presName="rootConnector" presStyleLbl="node2" presStyleIdx="0" presStyleCnt="4"/>
      <dgm:spPr/>
    </dgm:pt>
    <dgm:pt modelId="{37DB5162-AC98-B94C-8156-5FD73454F90E}" type="pres">
      <dgm:prSet presAssocID="{9F1BEA7E-37CB-C044-997D-530CEA505C0C}" presName="hierChild4" presStyleCnt="0"/>
      <dgm:spPr/>
    </dgm:pt>
    <dgm:pt modelId="{6A3B57A3-B23F-614A-A063-3679E1514524}" type="pres">
      <dgm:prSet presAssocID="{41330C08-F140-3843-8FFD-9D30A0BFE14B}" presName="Name37" presStyleLbl="parChTrans1D3" presStyleIdx="0" presStyleCnt="1"/>
      <dgm:spPr/>
    </dgm:pt>
    <dgm:pt modelId="{C186B3BB-27F5-5647-AAFE-2B45F7AEFE31}" type="pres">
      <dgm:prSet presAssocID="{6267F200-C842-DA4E-BDC0-1D40F00123E5}" presName="hierRoot2" presStyleCnt="0">
        <dgm:presLayoutVars>
          <dgm:hierBranch/>
        </dgm:presLayoutVars>
      </dgm:prSet>
      <dgm:spPr/>
    </dgm:pt>
    <dgm:pt modelId="{CCFAB0BC-C302-3541-B8F0-B234BC64FFDC}" type="pres">
      <dgm:prSet presAssocID="{6267F200-C842-DA4E-BDC0-1D40F00123E5}" presName="rootComposite" presStyleCnt="0"/>
      <dgm:spPr/>
    </dgm:pt>
    <dgm:pt modelId="{CBED32C3-48CF-0C4D-B390-C6880C1379D8}" type="pres">
      <dgm:prSet presAssocID="{6267F200-C842-DA4E-BDC0-1D40F00123E5}" presName="rootText" presStyleLbl="node3" presStyleIdx="0" presStyleCnt="1">
        <dgm:presLayoutVars>
          <dgm:chPref val="3"/>
        </dgm:presLayoutVars>
      </dgm:prSet>
      <dgm:spPr/>
    </dgm:pt>
    <dgm:pt modelId="{95C00F05-1260-4745-A513-9B70F25EBE0A}" type="pres">
      <dgm:prSet presAssocID="{6267F200-C842-DA4E-BDC0-1D40F00123E5}" presName="rootConnector" presStyleLbl="node3" presStyleIdx="0" presStyleCnt="1"/>
      <dgm:spPr/>
    </dgm:pt>
    <dgm:pt modelId="{FC9AB33D-977E-704C-A95E-AD52E9E16988}" type="pres">
      <dgm:prSet presAssocID="{6267F200-C842-DA4E-BDC0-1D40F00123E5}" presName="hierChild4" presStyleCnt="0"/>
      <dgm:spPr/>
    </dgm:pt>
    <dgm:pt modelId="{3104B79B-22ED-CB45-A809-A9592362F750}" type="pres">
      <dgm:prSet presAssocID="{1815CD07-1A53-A947-9287-D8D7C3B64AAB}" presName="Name35" presStyleLbl="parChTrans1D4" presStyleIdx="0" presStyleCnt="2"/>
      <dgm:spPr/>
    </dgm:pt>
    <dgm:pt modelId="{907EFB01-A7C5-554B-B3C4-60CB5791ED30}" type="pres">
      <dgm:prSet presAssocID="{E252E46C-EEB3-B84A-BB97-2322CCBC1852}" presName="hierRoot2" presStyleCnt="0">
        <dgm:presLayoutVars>
          <dgm:hierBranch val="hang"/>
        </dgm:presLayoutVars>
      </dgm:prSet>
      <dgm:spPr/>
    </dgm:pt>
    <dgm:pt modelId="{19DA00C7-66C3-F641-B657-A86616A1C3B2}" type="pres">
      <dgm:prSet presAssocID="{E252E46C-EEB3-B84A-BB97-2322CCBC1852}" presName="rootComposite" presStyleCnt="0"/>
      <dgm:spPr/>
    </dgm:pt>
    <dgm:pt modelId="{22358E27-A68F-914A-B139-93EC54BCA453}" type="pres">
      <dgm:prSet presAssocID="{E252E46C-EEB3-B84A-BB97-2322CCBC1852}" presName="rootText" presStyleLbl="node4" presStyleIdx="0" presStyleCnt="2">
        <dgm:presLayoutVars>
          <dgm:chPref val="3"/>
        </dgm:presLayoutVars>
      </dgm:prSet>
      <dgm:spPr/>
    </dgm:pt>
    <dgm:pt modelId="{61334FC9-1591-D64D-9C0D-5482AFBE8AE7}" type="pres">
      <dgm:prSet presAssocID="{E252E46C-EEB3-B84A-BB97-2322CCBC1852}" presName="rootConnector" presStyleLbl="node4" presStyleIdx="0" presStyleCnt="2"/>
      <dgm:spPr/>
    </dgm:pt>
    <dgm:pt modelId="{F1FE20B0-CCE8-8549-9D3A-682D73793E56}" type="pres">
      <dgm:prSet presAssocID="{E252E46C-EEB3-B84A-BB97-2322CCBC1852}" presName="hierChild4" presStyleCnt="0"/>
      <dgm:spPr/>
    </dgm:pt>
    <dgm:pt modelId="{5E6FCE14-E80B-F849-8E7D-16FC4DB3A13F}" type="pres">
      <dgm:prSet presAssocID="{E252E46C-EEB3-B84A-BB97-2322CCBC1852}" presName="hierChild5" presStyleCnt="0"/>
      <dgm:spPr/>
    </dgm:pt>
    <dgm:pt modelId="{37F78A1C-F9AA-9345-982A-1F88C1FAF285}" type="pres">
      <dgm:prSet presAssocID="{5F34A692-0D8D-504F-BDAD-5F158F9C2ECA}" presName="Name35" presStyleLbl="parChTrans1D4" presStyleIdx="1" presStyleCnt="2"/>
      <dgm:spPr/>
    </dgm:pt>
    <dgm:pt modelId="{213B3911-FEE5-0849-9B1F-F7FDD256A032}" type="pres">
      <dgm:prSet presAssocID="{8D5F2A33-7EF4-4C4C-B473-ACEE1D91F506}" presName="hierRoot2" presStyleCnt="0">
        <dgm:presLayoutVars>
          <dgm:hierBranch val="hang"/>
        </dgm:presLayoutVars>
      </dgm:prSet>
      <dgm:spPr/>
    </dgm:pt>
    <dgm:pt modelId="{D6B8C7CA-32B9-D44D-B0CF-E5B04B48FE4C}" type="pres">
      <dgm:prSet presAssocID="{8D5F2A33-7EF4-4C4C-B473-ACEE1D91F506}" presName="rootComposite" presStyleCnt="0"/>
      <dgm:spPr/>
    </dgm:pt>
    <dgm:pt modelId="{F0742ADB-C711-7048-8C7E-51DDD3E0E715}" type="pres">
      <dgm:prSet presAssocID="{8D5F2A33-7EF4-4C4C-B473-ACEE1D91F506}" presName="rootText" presStyleLbl="node4" presStyleIdx="1" presStyleCnt="2">
        <dgm:presLayoutVars>
          <dgm:chPref val="3"/>
        </dgm:presLayoutVars>
      </dgm:prSet>
      <dgm:spPr/>
    </dgm:pt>
    <dgm:pt modelId="{DD0F0EA4-E30A-5F4D-B47B-1FD7B1865585}" type="pres">
      <dgm:prSet presAssocID="{8D5F2A33-7EF4-4C4C-B473-ACEE1D91F506}" presName="rootConnector" presStyleLbl="node4" presStyleIdx="1" presStyleCnt="2"/>
      <dgm:spPr/>
    </dgm:pt>
    <dgm:pt modelId="{40B7BFCB-28C1-CE46-BF18-26EE0BFEAB6B}" type="pres">
      <dgm:prSet presAssocID="{8D5F2A33-7EF4-4C4C-B473-ACEE1D91F506}" presName="hierChild4" presStyleCnt="0"/>
      <dgm:spPr/>
    </dgm:pt>
    <dgm:pt modelId="{DA749C30-6E6B-B94A-9EA7-EF69A7E65903}" type="pres">
      <dgm:prSet presAssocID="{8D5F2A33-7EF4-4C4C-B473-ACEE1D91F506}" presName="hierChild5" presStyleCnt="0"/>
      <dgm:spPr/>
    </dgm:pt>
    <dgm:pt modelId="{33A16CA7-2BAE-E243-847B-752803C81821}" type="pres">
      <dgm:prSet presAssocID="{6267F200-C842-DA4E-BDC0-1D40F00123E5}" presName="hierChild5" presStyleCnt="0"/>
      <dgm:spPr/>
    </dgm:pt>
    <dgm:pt modelId="{4629C824-94C8-DE44-B998-737D2C543B05}" type="pres">
      <dgm:prSet presAssocID="{9F1BEA7E-37CB-C044-997D-530CEA505C0C}" presName="hierChild5" presStyleCnt="0"/>
      <dgm:spPr/>
    </dgm:pt>
    <dgm:pt modelId="{D5CD0080-2B67-C649-B27A-FD032C2A4BF1}" type="pres">
      <dgm:prSet presAssocID="{BDD46EC8-7E99-FE4C-873B-B5F659EE2DF3}" presName="Name37" presStyleLbl="parChTrans1D2" presStyleIdx="1" presStyleCnt="4"/>
      <dgm:spPr/>
    </dgm:pt>
    <dgm:pt modelId="{5A9DED33-F156-8045-9D91-2DC196EE8917}" type="pres">
      <dgm:prSet presAssocID="{514D144B-3E83-2542-952E-83AA537C866B}" presName="hierRoot2" presStyleCnt="0">
        <dgm:presLayoutVars>
          <dgm:hierBranch val="init"/>
        </dgm:presLayoutVars>
      </dgm:prSet>
      <dgm:spPr/>
    </dgm:pt>
    <dgm:pt modelId="{3D32732D-6532-1A41-B5A5-8D492C2FF729}" type="pres">
      <dgm:prSet presAssocID="{514D144B-3E83-2542-952E-83AA537C866B}" presName="rootComposite" presStyleCnt="0"/>
      <dgm:spPr/>
    </dgm:pt>
    <dgm:pt modelId="{04A64F37-10E2-5342-8AD0-B33B915C9BC7}" type="pres">
      <dgm:prSet presAssocID="{514D144B-3E83-2542-952E-83AA537C866B}" presName="rootText" presStyleLbl="node2" presStyleIdx="1" presStyleCnt="4">
        <dgm:presLayoutVars>
          <dgm:chPref val="3"/>
        </dgm:presLayoutVars>
      </dgm:prSet>
      <dgm:spPr/>
    </dgm:pt>
    <dgm:pt modelId="{21819174-43C5-894F-B631-1BDE2FAF9CF9}" type="pres">
      <dgm:prSet presAssocID="{514D144B-3E83-2542-952E-83AA537C866B}" presName="rootConnector" presStyleLbl="node2" presStyleIdx="1" presStyleCnt="4"/>
      <dgm:spPr/>
    </dgm:pt>
    <dgm:pt modelId="{8C3E622D-9C07-074F-A653-0648C81E5893}" type="pres">
      <dgm:prSet presAssocID="{514D144B-3E83-2542-952E-83AA537C866B}" presName="hierChild4" presStyleCnt="0"/>
      <dgm:spPr/>
    </dgm:pt>
    <dgm:pt modelId="{14128E9C-195F-1249-B54A-359AE948FBD9}" type="pres">
      <dgm:prSet presAssocID="{514D144B-3E83-2542-952E-83AA537C866B}" presName="hierChild5" presStyleCnt="0"/>
      <dgm:spPr/>
    </dgm:pt>
    <dgm:pt modelId="{F3E39A36-3E47-9F49-B97A-965627FD0944}" type="pres">
      <dgm:prSet presAssocID="{6A1F9B77-B80A-EC4C-A4BE-A7854ACE5BBC}" presName="Name37" presStyleLbl="parChTrans1D2" presStyleIdx="2" presStyleCnt="4"/>
      <dgm:spPr/>
    </dgm:pt>
    <dgm:pt modelId="{2322CFF6-0025-9E44-A563-192D235CE1EF}" type="pres">
      <dgm:prSet presAssocID="{24766A67-0AB6-8A43-8C80-8591C26F2B92}" presName="hierRoot2" presStyleCnt="0">
        <dgm:presLayoutVars>
          <dgm:hierBranch val="init"/>
        </dgm:presLayoutVars>
      </dgm:prSet>
      <dgm:spPr/>
    </dgm:pt>
    <dgm:pt modelId="{C8321F92-8E4E-9C45-BFF8-3E42B8907565}" type="pres">
      <dgm:prSet presAssocID="{24766A67-0AB6-8A43-8C80-8591C26F2B92}" presName="rootComposite" presStyleCnt="0"/>
      <dgm:spPr/>
    </dgm:pt>
    <dgm:pt modelId="{C8EEA06A-33C0-984B-9732-C25CC6F827B5}" type="pres">
      <dgm:prSet presAssocID="{24766A67-0AB6-8A43-8C80-8591C26F2B92}" presName="rootText" presStyleLbl="node2" presStyleIdx="2" presStyleCnt="4">
        <dgm:presLayoutVars>
          <dgm:chPref val="3"/>
        </dgm:presLayoutVars>
      </dgm:prSet>
      <dgm:spPr/>
    </dgm:pt>
    <dgm:pt modelId="{827FF361-11B8-704B-B85B-682414239E97}" type="pres">
      <dgm:prSet presAssocID="{24766A67-0AB6-8A43-8C80-8591C26F2B92}" presName="rootConnector" presStyleLbl="node2" presStyleIdx="2" presStyleCnt="4"/>
      <dgm:spPr/>
    </dgm:pt>
    <dgm:pt modelId="{ADF614EB-34CE-9444-96A0-387CEADB4207}" type="pres">
      <dgm:prSet presAssocID="{24766A67-0AB6-8A43-8C80-8591C26F2B92}" presName="hierChild4" presStyleCnt="0"/>
      <dgm:spPr/>
    </dgm:pt>
    <dgm:pt modelId="{7D8E7D77-4788-5746-9187-A3C2D220C34A}" type="pres">
      <dgm:prSet presAssocID="{24766A67-0AB6-8A43-8C80-8591C26F2B92}" presName="hierChild5" presStyleCnt="0"/>
      <dgm:spPr/>
    </dgm:pt>
    <dgm:pt modelId="{35481D82-6BE1-8C43-BACA-2883829FF9CA}" type="pres">
      <dgm:prSet presAssocID="{E64F79A5-DC38-C148-A842-1604C2965E54}" presName="Name37" presStyleLbl="parChTrans1D2" presStyleIdx="3" presStyleCnt="4"/>
      <dgm:spPr/>
    </dgm:pt>
    <dgm:pt modelId="{9745CD5D-E2DC-2647-92A5-B9A39A0483B2}" type="pres">
      <dgm:prSet presAssocID="{D8C702D0-254D-484E-B38A-EA9FAABFAAC8}" presName="hierRoot2" presStyleCnt="0">
        <dgm:presLayoutVars>
          <dgm:hierBranch val="init"/>
        </dgm:presLayoutVars>
      </dgm:prSet>
      <dgm:spPr/>
    </dgm:pt>
    <dgm:pt modelId="{DDE06F73-A456-324D-88B9-49872F83A016}" type="pres">
      <dgm:prSet presAssocID="{D8C702D0-254D-484E-B38A-EA9FAABFAAC8}" presName="rootComposite" presStyleCnt="0"/>
      <dgm:spPr/>
    </dgm:pt>
    <dgm:pt modelId="{E7F22A17-C4E4-9F47-A4FD-ABDF57C0C375}" type="pres">
      <dgm:prSet presAssocID="{D8C702D0-254D-484E-B38A-EA9FAABFAAC8}" presName="rootText" presStyleLbl="node2" presStyleIdx="3" presStyleCnt="4">
        <dgm:presLayoutVars>
          <dgm:chPref val="3"/>
        </dgm:presLayoutVars>
      </dgm:prSet>
      <dgm:spPr/>
    </dgm:pt>
    <dgm:pt modelId="{07C55926-D530-C944-9991-5B8A2676AF90}" type="pres">
      <dgm:prSet presAssocID="{D8C702D0-254D-484E-B38A-EA9FAABFAAC8}" presName="rootConnector" presStyleLbl="node2" presStyleIdx="3" presStyleCnt="4"/>
      <dgm:spPr/>
    </dgm:pt>
    <dgm:pt modelId="{AEB63575-A8B0-474B-9F14-B751A62693C5}" type="pres">
      <dgm:prSet presAssocID="{D8C702D0-254D-484E-B38A-EA9FAABFAAC8}" presName="hierChild4" presStyleCnt="0"/>
      <dgm:spPr/>
    </dgm:pt>
    <dgm:pt modelId="{F9AB041A-7B36-974C-86F1-1B6EF6BE76D0}" type="pres">
      <dgm:prSet presAssocID="{D8C702D0-254D-484E-B38A-EA9FAABFAAC8}" presName="hierChild5" presStyleCnt="0"/>
      <dgm:spPr/>
    </dgm:pt>
    <dgm:pt modelId="{5FF92C1F-E5F2-9D46-8733-C63AEA069C79}" type="pres">
      <dgm:prSet presAssocID="{E67AC664-4CBA-054D-B7B6-12697BC4D7BF}" presName="hierChild3" presStyleCnt="0"/>
      <dgm:spPr/>
    </dgm:pt>
  </dgm:ptLst>
  <dgm:cxnLst>
    <dgm:cxn modelId="{2E709201-E819-AE4A-A7D3-BB35D7390383}" type="presOf" srcId="{3F7E088B-D5BD-3147-B6CD-C9E8232ABB0C}" destId="{BB75BE84-F0D5-8A4A-8743-72B237083963}" srcOrd="0" destOrd="0" presId="urn:microsoft.com/office/officeart/2005/8/layout/orgChart1"/>
    <dgm:cxn modelId="{A3550508-C5EE-2C48-81D6-201E0F880D21}" type="presOf" srcId="{24766A67-0AB6-8A43-8C80-8591C26F2B92}" destId="{827FF361-11B8-704B-B85B-682414239E97}" srcOrd="1" destOrd="0" presId="urn:microsoft.com/office/officeart/2005/8/layout/orgChart1"/>
    <dgm:cxn modelId="{F5989D0B-6075-3A4C-BC5B-F9228475AB17}" type="presOf" srcId="{6A1F9B77-B80A-EC4C-A4BE-A7854ACE5BBC}" destId="{F3E39A36-3E47-9F49-B97A-965627FD0944}" srcOrd="0" destOrd="0" presId="urn:microsoft.com/office/officeart/2005/8/layout/orgChart1"/>
    <dgm:cxn modelId="{3EA1AE0B-F92D-AA4F-9AD2-E1517A43A190}" srcId="{E67AC664-4CBA-054D-B7B6-12697BC4D7BF}" destId="{24766A67-0AB6-8A43-8C80-8591C26F2B92}" srcOrd="2" destOrd="0" parTransId="{6A1F9B77-B80A-EC4C-A4BE-A7854ACE5BBC}" sibTransId="{E93A986B-D3EF-124A-9B39-070B48D468F5}"/>
    <dgm:cxn modelId="{72CD570C-AA6F-F343-8B72-CA30466F26C9}" type="presOf" srcId="{514D144B-3E83-2542-952E-83AA537C866B}" destId="{21819174-43C5-894F-B631-1BDE2FAF9CF9}" srcOrd="1" destOrd="0" presId="urn:microsoft.com/office/officeart/2005/8/layout/orgChart1"/>
    <dgm:cxn modelId="{BC0FB30E-9B86-3A40-81A2-212694B5F220}" type="presOf" srcId="{514D144B-3E83-2542-952E-83AA537C866B}" destId="{04A64F37-10E2-5342-8AD0-B33B915C9BC7}" srcOrd="0" destOrd="0" presId="urn:microsoft.com/office/officeart/2005/8/layout/orgChart1"/>
    <dgm:cxn modelId="{84365C10-C9A6-924B-A78E-E41D02B91605}" type="presOf" srcId="{24766A67-0AB6-8A43-8C80-8591C26F2B92}" destId="{C8EEA06A-33C0-984B-9732-C25CC6F827B5}" srcOrd="0" destOrd="0" presId="urn:microsoft.com/office/officeart/2005/8/layout/orgChart1"/>
    <dgm:cxn modelId="{AB09A611-9D9D-924F-B343-C08E1ECFE0F1}" type="presOf" srcId="{BDD46EC8-7E99-FE4C-873B-B5F659EE2DF3}" destId="{D5CD0080-2B67-C649-B27A-FD032C2A4BF1}" srcOrd="0" destOrd="0" presId="urn:microsoft.com/office/officeart/2005/8/layout/orgChart1"/>
    <dgm:cxn modelId="{6974741B-4F50-B140-936D-61147B097555}" type="presOf" srcId="{8D5F2A33-7EF4-4C4C-B473-ACEE1D91F506}" destId="{F0742ADB-C711-7048-8C7E-51DDD3E0E715}" srcOrd="0" destOrd="0" presId="urn:microsoft.com/office/officeart/2005/8/layout/orgChart1"/>
    <dgm:cxn modelId="{9BB80522-1BC4-A74F-935A-913ABDB851E3}" type="presOf" srcId="{D8C702D0-254D-484E-B38A-EA9FAABFAAC8}" destId="{E7F22A17-C4E4-9F47-A4FD-ABDF57C0C375}" srcOrd="0" destOrd="0" presId="urn:microsoft.com/office/officeart/2005/8/layout/orgChart1"/>
    <dgm:cxn modelId="{C2DFB138-7FEB-0149-9BAA-E85AB51BF6BA}" type="presOf" srcId="{6267F200-C842-DA4E-BDC0-1D40F00123E5}" destId="{95C00F05-1260-4745-A513-9B70F25EBE0A}" srcOrd="1" destOrd="0" presId="urn:microsoft.com/office/officeart/2005/8/layout/orgChart1"/>
    <dgm:cxn modelId="{F849643A-D39D-AB40-A392-FCC6EC356AEC}" srcId="{E67AC664-4CBA-054D-B7B6-12697BC4D7BF}" destId="{9F1BEA7E-37CB-C044-997D-530CEA505C0C}" srcOrd="0" destOrd="0" parTransId="{9395A031-9F15-8F46-8A7B-3BBA72AA8F42}" sibTransId="{737377BD-F033-D149-AC90-FC16B1F8B95F}"/>
    <dgm:cxn modelId="{9CDC0F50-3386-D043-BEE3-881E3B644802}" srcId="{E67AC664-4CBA-054D-B7B6-12697BC4D7BF}" destId="{D8C702D0-254D-484E-B38A-EA9FAABFAAC8}" srcOrd="3" destOrd="0" parTransId="{E64F79A5-DC38-C148-A842-1604C2965E54}" sibTransId="{69A64EF8-6553-C248-9687-26E97077C82C}"/>
    <dgm:cxn modelId="{51E3C958-95B7-4247-A8F4-663C59FD2A80}" srcId="{9F1BEA7E-37CB-C044-997D-530CEA505C0C}" destId="{6267F200-C842-DA4E-BDC0-1D40F00123E5}" srcOrd="0" destOrd="0" parTransId="{41330C08-F140-3843-8FFD-9D30A0BFE14B}" sibTransId="{CB45305E-3258-FC4E-A127-CEC760279209}"/>
    <dgm:cxn modelId="{A3801E65-2B0A-C048-B447-4E0D9FC87F88}" srcId="{3F7E088B-D5BD-3147-B6CD-C9E8232ABB0C}" destId="{E67AC664-4CBA-054D-B7B6-12697BC4D7BF}" srcOrd="0" destOrd="0" parTransId="{26E43F83-8854-1C42-A193-CDB0477E6AEE}" sibTransId="{9F124A47-22FA-E447-9BCA-461D3D8DD9C7}"/>
    <dgm:cxn modelId="{69D5936A-E706-1D4A-8D90-6440C52D1171}" type="presOf" srcId="{E67AC664-4CBA-054D-B7B6-12697BC4D7BF}" destId="{E31D2CC2-580E-A24F-9295-2ECAFEB7948F}" srcOrd="1" destOrd="0" presId="urn:microsoft.com/office/officeart/2005/8/layout/orgChart1"/>
    <dgm:cxn modelId="{BBE8D281-324D-D14B-9CDD-BBD829460752}" type="presOf" srcId="{9395A031-9F15-8F46-8A7B-3BBA72AA8F42}" destId="{7562DDCC-CD45-1F4A-86E9-0ACE3FAA458D}" srcOrd="0" destOrd="0" presId="urn:microsoft.com/office/officeart/2005/8/layout/orgChart1"/>
    <dgm:cxn modelId="{995AA784-D28B-2F4D-8979-D2CA1A792C46}" srcId="{E67AC664-4CBA-054D-B7B6-12697BC4D7BF}" destId="{514D144B-3E83-2542-952E-83AA537C866B}" srcOrd="1" destOrd="0" parTransId="{BDD46EC8-7E99-FE4C-873B-B5F659EE2DF3}" sibTransId="{B4924CD5-C610-9D4F-A46E-C404D16FAF5D}"/>
    <dgm:cxn modelId="{13EA1588-BB21-7945-813C-FCA38E95D20E}" type="presOf" srcId="{41330C08-F140-3843-8FFD-9D30A0BFE14B}" destId="{6A3B57A3-B23F-614A-A063-3679E1514524}" srcOrd="0" destOrd="0" presId="urn:microsoft.com/office/officeart/2005/8/layout/orgChart1"/>
    <dgm:cxn modelId="{48499788-A968-2340-A396-4B395CEFB6DE}" type="presOf" srcId="{E252E46C-EEB3-B84A-BB97-2322CCBC1852}" destId="{22358E27-A68F-914A-B139-93EC54BCA453}" srcOrd="0" destOrd="0" presId="urn:microsoft.com/office/officeart/2005/8/layout/orgChart1"/>
    <dgm:cxn modelId="{47299D92-FB31-C34B-9B71-7FEEADE9CBCD}" type="presOf" srcId="{D8C702D0-254D-484E-B38A-EA9FAABFAAC8}" destId="{07C55926-D530-C944-9991-5B8A2676AF90}" srcOrd="1" destOrd="0" presId="urn:microsoft.com/office/officeart/2005/8/layout/orgChart1"/>
    <dgm:cxn modelId="{3C2C2697-3BD6-164E-B877-14D191ED3BC7}" type="presOf" srcId="{E67AC664-4CBA-054D-B7B6-12697BC4D7BF}" destId="{A2567D13-1F0A-3A41-90CD-7E41AAA95EC7}" srcOrd="0" destOrd="0" presId="urn:microsoft.com/office/officeart/2005/8/layout/orgChart1"/>
    <dgm:cxn modelId="{7E4B7FA0-879B-5D4D-916D-EA770B277501}" srcId="{6267F200-C842-DA4E-BDC0-1D40F00123E5}" destId="{8D5F2A33-7EF4-4C4C-B473-ACEE1D91F506}" srcOrd="1" destOrd="0" parTransId="{5F34A692-0D8D-504F-BDAD-5F158F9C2ECA}" sibTransId="{194DDE40-3673-A242-9E99-00560FDFC32A}"/>
    <dgm:cxn modelId="{5E40BEA6-34F1-C245-A2E5-9FF2F134939D}" type="presOf" srcId="{9F1BEA7E-37CB-C044-997D-530CEA505C0C}" destId="{4F9C451F-F0C9-2B47-BF66-0952B2D4FE30}" srcOrd="0" destOrd="0" presId="urn:microsoft.com/office/officeart/2005/8/layout/orgChart1"/>
    <dgm:cxn modelId="{BC2A0BB1-65C7-804A-967D-2832064F7993}" type="presOf" srcId="{5F34A692-0D8D-504F-BDAD-5F158F9C2ECA}" destId="{37F78A1C-F9AA-9345-982A-1F88C1FAF285}" srcOrd="0" destOrd="0" presId="urn:microsoft.com/office/officeart/2005/8/layout/orgChart1"/>
    <dgm:cxn modelId="{821645CB-11A5-6C46-9961-88FEE4E37D0D}" type="presOf" srcId="{9F1BEA7E-37CB-C044-997D-530CEA505C0C}" destId="{B9C6DD28-1680-1A42-B982-7204AC1691B8}" srcOrd="1" destOrd="0" presId="urn:microsoft.com/office/officeart/2005/8/layout/orgChart1"/>
    <dgm:cxn modelId="{937C76D4-D21E-D340-8D5D-131E2A3DD2B5}" type="presOf" srcId="{6267F200-C842-DA4E-BDC0-1D40F00123E5}" destId="{CBED32C3-48CF-0C4D-B390-C6880C1379D8}" srcOrd="0" destOrd="0" presId="urn:microsoft.com/office/officeart/2005/8/layout/orgChart1"/>
    <dgm:cxn modelId="{6C593FDF-55B9-B148-B63E-2AA1AB6C3025}" type="presOf" srcId="{8D5F2A33-7EF4-4C4C-B473-ACEE1D91F506}" destId="{DD0F0EA4-E30A-5F4D-B47B-1FD7B1865585}" srcOrd="1" destOrd="0" presId="urn:microsoft.com/office/officeart/2005/8/layout/orgChart1"/>
    <dgm:cxn modelId="{87D84BEC-16F9-FC44-BA20-76A1CCAC6E5C}" type="presOf" srcId="{1815CD07-1A53-A947-9287-D8D7C3B64AAB}" destId="{3104B79B-22ED-CB45-A809-A9592362F750}" srcOrd="0" destOrd="0" presId="urn:microsoft.com/office/officeart/2005/8/layout/orgChart1"/>
    <dgm:cxn modelId="{E281A1F0-6319-4840-A5B2-C544400AB3FF}" type="presOf" srcId="{E64F79A5-DC38-C148-A842-1604C2965E54}" destId="{35481D82-6BE1-8C43-BACA-2883829FF9CA}" srcOrd="0" destOrd="0" presId="urn:microsoft.com/office/officeart/2005/8/layout/orgChart1"/>
    <dgm:cxn modelId="{84E8CCF6-6AB3-1C40-9A94-EC22B287FADE}" srcId="{6267F200-C842-DA4E-BDC0-1D40F00123E5}" destId="{E252E46C-EEB3-B84A-BB97-2322CCBC1852}" srcOrd="0" destOrd="0" parTransId="{1815CD07-1A53-A947-9287-D8D7C3B64AAB}" sibTransId="{E32F09D4-1CD2-D44E-B706-5575FFAB0891}"/>
    <dgm:cxn modelId="{F8B122F7-8962-3A48-A062-5ECFCA389945}" type="presOf" srcId="{E252E46C-EEB3-B84A-BB97-2322CCBC1852}" destId="{61334FC9-1591-D64D-9C0D-5482AFBE8AE7}" srcOrd="1" destOrd="0" presId="urn:microsoft.com/office/officeart/2005/8/layout/orgChart1"/>
    <dgm:cxn modelId="{FD2E6881-DDBC-904C-9045-916E2F3DA72B}" type="presParOf" srcId="{BB75BE84-F0D5-8A4A-8743-72B237083963}" destId="{79C592C8-B9B4-8845-B21B-9BA836ECCBBF}" srcOrd="0" destOrd="0" presId="urn:microsoft.com/office/officeart/2005/8/layout/orgChart1"/>
    <dgm:cxn modelId="{9DF48A6A-8415-C844-9AD3-BBC9EA890B3D}" type="presParOf" srcId="{79C592C8-B9B4-8845-B21B-9BA836ECCBBF}" destId="{5797F327-ACAD-5046-987F-425AD20EB6EA}" srcOrd="0" destOrd="0" presId="urn:microsoft.com/office/officeart/2005/8/layout/orgChart1"/>
    <dgm:cxn modelId="{2C798BD8-8963-DE4E-90BA-2A2918B06441}" type="presParOf" srcId="{5797F327-ACAD-5046-987F-425AD20EB6EA}" destId="{A2567D13-1F0A-3A41-90CD-7E41AAA95EC7}" srcOrd="0" destOrd="0" presId="urn:microsoft.com/office/officeart/2005/8/layout/orgChart1"/>
    <dgm:cxn modelId="{A569E22D-3CBC-4A42-B8C7-025879686136}" type="presParOf" srcId="{5797F327-ACAD-5046-987F-425AD20EB6EA}" destId="{E31D2CC2-580E-A24F-9295-2ECAFEB7948F}" srcOrd="1" destOrd="0" presId="urn:microsoft.com/office/officeart/2005/8/layout/orgChart1"/>
    <dgm:cxn modelId="{4F6BB13E-E795-4645-8FE9-AE73EBAB60CE}" type="presParOf" srcId="{79C592C8-B9B4-8845-B21B-9BA836ECCBBF}" destId="{DBDE151F-ACC5-954F-BA5B-C7D4DF95B6B0}" srcOrd="1" destOrd="0" presId="urn:microsoft.com/office/officeart/2005/8/layout/orgChart1"/>
    <dgm:cxn modelId="{2FB8B2EC-AA9B-DD40-B157-E23644C9073B}" type="presParOf" srcId="{DBDE151F-ACC5-954F-BA5B-C7D4DF95B6B0}" destId="{7562DDCC-CD45-1F4A-86E9-0ACE3FAA458D}" srcOrd="0" destOrd="0" presId="urn:microsoft.com/office/officeart/2005/8/layout/orgChart1"/>
    <dgm:cxn modelId="{E1CE8857-5FE6-EF47-AA47-05A69C7370F3}" type="presParOf" srcId="{DBDE151F-ACC5-954F-BA5B-C7D4DF95B6B0}" destId="{631F564B-100D-364A-B4E1-46A3DEDB2716}" srcOrd="1" destOrd="0" presId="urn:microsoft.com/office/officeart/2005/8/layout/orgChart1"/>
    <dgm:cxn modelId="{FF25A6EE-F1B1-6C4F-BEA8-9D234FB44EA0}" type="presParOf" srcId="{631F564B-100D-364A-B4E1-46A3DEDB2716}" destId="{E33C03BD-5AA6-F84D-A716-3A6F1DBBE9C7}" srcOrd="0" destOrd="0" presId="urn:microsoft.com/office/officeart/2005/8/layout/orgChart1"/>
    <dgm:cxn modelId="{6F6FF6A5-B2D3-D24A-BE93-84D4B7B5A7EA}" type="presParOf" srcId="{E33C03BD-5AA6-F84D-A716-3A6F1DBBE9C7}" destId="{4F9C451F-F0C9-2B47-BF66-0952B2D4FE30}" srcOrd="0" destOrd="0" presId="urn:microsoft.com/office/officeart/2005/8/layout/orgChart1"/>
    <dgm:cxn modelId="{6D916908-FE27-374E-B06F-CC24A9CE53A0}" type="presParOf" srcId="{E33C03BD-5AA6-F84D-A716-3A6F1DBBE9C7}" destId="{B9C6DD28-1680-1A42-B982-7204AC1691B8}" srcOrd="1" destOrd="0" presId="urn:microsoft.com/office/officeart/2005/8/layout/orgChart1"/>
    <dgm:cxn modelId="{026BED88-AA70-9048-BB08-6CC57EE1757C}" type="presParOf" srcId="{631F564B-100D-364A-B4E1-46A3DEDB2716}" destId="{37DB5162-AC98-B94C-8156-5FD73454F90E}" srcOrd="1" destOrd="0" presId="urn:microsoft.com/office/officeart/2005/8/layout/orgChart1"/>
    <dgm:cxn modelId="{54A5C632-756D-BE4E-A639-43F4DB534C58}" type="presParOf" srcId="{37DB5162-AC98-B94C-8156-5FD73454F90E}" destId="{6A3B57A3-B23F-614A-A063-3679E1514524}" srcOrd="0" destOrd="0" presId="urn:microsoft.com/office/officeart/2005/8/layout/orgChart1"/>
    <dgm:cxn modelId="{F99358CC-ADA2-5B4B-956E-11759425199F}" type="presParOf" srcId="{37DB5162-AC98-B94C-8156-5FD73454F90E}" destId="{C186B3BB-27F5-5647-AAFE-2B45F7AEFE31}" srcOrd="1" destOrd="0" presId="urn:microsoft.com/office/officeart/2005/8/layout/orgChart1"/>
    <dgm:cxn modelId="{1CF18C0E-37B6-4E43-9022-AAA07FDDDD02}" type="presParOf" srcId="{C186B3BB-27F5-5647-AAFE-2B45F7AEFE31}" destId="{CCFAB0BC-C302-3541-B8F0-B234BC64FFDC}" srcOrd="0" destOrd="0" presId="urn:microsoft.com/office/officeart/2005/8/layout/orgChart1"/>
    <dgm:cxn modelId="{6E07B5F8-8F5A-C34B-8A93-BAD4C118BA56}" type="presParOf" srcId="{CCFAB0BC-C302-3541-B8F0-B234BC64FFDC}" destId="{CBED32C3-48CF-0C4D-B390-C6880C1379D8}" srcOrd="0" destOrd="0" presId="urn:microsoft.com/office/officeart/2005/8/layout/orgChart1"/>
    <dgm:cxn modelId="{EB2C89FA-922E-7645-983E-6AC3AE7C53BC}" type="presParOf" srcId="{CCFAB0BC-C302-3541-B8F0-B234BC64FFDC}" destId="{95C00F05-1260-4745-A513-9B70F25EBE0A}" srcOrd="1" destOrd="0" presId="urn:microsoft.com/office/officeart/2005/8/layout/orgChart1"/>
    <dgm:cxn modelId="{D423117C-AD06-5848-9562-A1A232B6C407}" type="presParOf" srcId="{C186B3BB-27F5-5647-AAFE-2B45F7AEFE31}" destId="{FC9AB33D-977E-704C-A95E-AD52E9E16988}" srcOrd="1" destOrd="0" presId="urn:microsoft.com/office/officeart/2005/8/layout/orgChart1"/>
    <dgm:cxn modelId="{83035595-2380-ED4F-B97B-74CCF3B15F98}" type="presParOf" srcId="{FC9AB33D-977E-704C-A95E-AD52E9E16988}" destId="{3104B79B-22ED-CB45-A809-A9592362F750}" srcOrd="0" destOrd="0" presId="urn:microsoft.com/office/officeart/2005/8/layout/orgChart1"/>
    <dgm:cxn modelId="{72824764-F998-F643-8CB1-D67779561A1B}" type="presParOf" srcId="{FC9AB33D-977E-704C-A95E-AD52E9E16988}" destId="{907EFB01-A7C5-554B-B3C4-60CB5791ED30}" srcOrd="1" destOrd="0" presId="urn:microsoft.com/office/officeart/2005/8/layout/orgChart1"/>
    <dgm:cxn modelId="{7CE34ED5-05DB-1840-9B11-BB0B10D23B46}" type="presParOf" srcId="{907EFB01-A7C5-554B-B3C4-60CB5791ED30}" destId="{19DA00C7-66C3-F641-B657-A86616A1C3B2}" srcOrd="0" destOrd="0" presId="urn:microsoft.com/office/officeart/2005/8/layout/orgChart1"/>
    <dgm:cxn modelId="{6025F3BE-8DF4-4643-943C-740E7AF40FAE}" type="presParOf" srcId="{19DA00C7-66C3-F641-B657-A86616A1C3B2}" destId="{22358E27-A68F-914A-B139-93EC54BCA453}" srcOrd="0" destOrd="0" presId="urn:microsoft.com/office/officeart/2005/8/layout/orgChart1"/>
    <dgm:cxn modelId="{76314594-055A-D54B-9D34-A65DE29F79D8}" type="presParOf" srcId="{19DA00C7-66C3-F641-B657-A86616A1C3B2}" destId="{61334FC9-1591-D64D-9C0D-5482AFBE8AE7}" srcOrd="1" destOrd="0" presId="urn:microsoft.com/office/officeart/2005/8/layout/orgChart1"/>
    <dgm:cxn modelId="{0098C9C0-77D6-314D-A11E-6C6E6E67393E}" type="presParOf" srcId="{907EFB01-A7C5-554B-B3C4-60CB5791ED30}" destId="{F1FE20B0-CCE8-8549-9D3A-682D73793E56}" srcOrd="1" destOrd="0" presId="urn:microsoft.com/office/officeart/2005/8/layout/orgChart1"/>
    <dgm:cxn modelId="{0E55D181-B170-EB43-9FC2-52FDDC3E1421}" type="presParOf" srcId="{907EFB01-A7C5-554B-B3C4-60CB5791ED30}" destId="{5E6FCE14-E80B-F849-8E7D-16FC4DB3A13F}" srcOrd="2" destOrd="0" presId="urn:microsoft.com/office/officeart/2005/8/layout/orgChart1"/>
    <dgm:cxn modelId="{57CA9F1D-9389-EB46-9331-53995CC4AF1F}" type="presParOf" srcId="{FC9AB33D-977E-704C-A95E-AD52E9E16988}" destId="{37F78A1C-F9AA-9345-982A-1F88C1FAF285}" srcOrd="2" destOrd="0" presId="urn:microsoft.com/office/officeart/2005/8/layout/orgChart1"/>
    <dgm:cxn modelId="{00ECE0B2-EE62-354E-9AA4-49A6A0892F43}" type="presParOf" srcId="{FC9AB33D-977E-704C-A95E-AD52E9E16988}" destId="{213B3911-FEE5-0849-9B1F-F7FDD256A032}" srcOrd="3" destOrd="0" presId="urn:microsoft.com/office/officeart/2005/8/layout/orgChart1"/>
    <dgm:cxn modelId="{3CC8EEBE-D015-BC42-B9D4-DB40B91D26C8}" type="presParOf" srcId="{213B3911-FEE5-0849-9B1F-F7FDD256A032}" destId="{D6B8C7CA-32B9-D44D-B0CF-E5B04B48FE4C}" srcOrd="0" destOrd="0" presId="urn:microsoft.com/office/officeart/2005/8/layout/orgChart1"/>
    <dgm:cxn modelId="{D89F1FBD-77E6-5840-8F63-A23077625B1B}" type="presParOf" srcId="{D6B8C7CA-32B9-D44D-B0CF-E5B04B48FE4C}" destId="{F0742ADB-C711-7048-8C7E-51DDD3E0E715}" srcOrd="0" destOrd="0" presId="urn:microsoft.com/office/officeart/2005/8/layout/orgChart1"/>
    <dgm:cxn modelId="{A82DBEB0-E58E-5148-894D-4A2895D47651}" type="presParOf" srcId="{D6B8C7CA-32B9-D44D-B0CF-E5B04B48FE4C}" destId="{DD0F0EA4-E30A-5F4D-B47B-1FD7B1865585}" srcOrd="1" destOrd="0" presId="urn:microsoft.com/office/officeart/2005/8/layout/orgChart1"/>
    <dgm:cxn modelId="{4EB5FC7D-A219-4D4F-9774-E8B6BA3AE53D}" type="presParOf" srcId="{213B3911-FEE5-0849-9B1F-F7FDD256A032}" destId="{40B7BFCB-28C1-CE46-BF18-26EE0BFEAB6B}" srcOrd="1" destOrd="0" presId="urn:microsoft.com/office/officeart/2005/8/layout/orgChart1"/>
    <dgm:cxn modelId="{D081AB8E-D7C3-6145-9CEB-A2066DF7D251}" type="presParOf" srcId="{213B3911-FEE5-0849-9B1F-F7FDD256A032}" destId="{DA749C30-6E6B-B94A-9EA7-EF69A7E65903}" srcOrd="2" destOrd="0" presId="urn:microsoft.com/office/officeart/2005/8/layout/orgChart1"/>
    <dgm:cxn modelId="{687C8580-6327-AB41-A04A-F706E5C47F16}" type="presParOf" srcId="{C186B3BB-27F5-5647-AAFE-2B45F7AEFE31}" destId="{33A16CA7-2BAE-E243-847B-752803C81821}" srcOrd="2" destOrd="0" presId="urn:microsoft.com/office/officeart/2005/8/layout/orgChart1"/>
    <dgm:cxn modelId="{B3715E33-DFBB-1D47-A94E-85184B5100EF}" type="presParOf" srcId="{631F564B-100D-364A-B4E1-46A3DEDB2716}" destId="{4629C824-94C8-DE44-B998-737D2C543B05}" srcOrd="2" destOrd="0" presId="urn:microsoft.com/office/officeart/2005/8/layout/orgChart1"/>
    <dgm:cxn modelId="{18EC488A-E02A-9A4F-AF37-D89E74CC1755}" type="presParOf" srcId="{DBDE151F-ACC5-954F-BA5B-C7D4DF95B6B0}" destId="{D5CD0080-2B67-C649-B27A-FD032C2A4BF1}" srcOrd="2" destOrd="0" presId="urn:microsoft.com/office/officeart/2005/8/layout/orgChart1"/>
    <dgm:cxn modelId="{E178C524-F3BB-2741-A18F-E17DBB7F9AED}" type="presParOf" srcId="{DBDE151F-ACC5-954F-BA5B-C7D4DF95B6B0}" destId="{5A9DED33-F156-8045-9D91-2DC196EE8917}" srcOrd="3" destOrd="0" presId="urn:microsoft.com/office/officeart/2005/8/layout/orgChart1"/>
    <dgm:cxn modelId="{83546B94-4FD5-DA40-8B19-D467B94E5686}" type="presParOf" srcId="{5A9DED33-F156-8045-9D91-2DC196EE8917}" destId="{3D32732D-6532-1A41-B5A5-8D492C2FF729}" srcOrd="0" destOrd="0" presId="urn:microsoft.com/office/officeart/2005/8/layout/orgChart1"/>
    <dgm:cxn modelId="{AD56B4EC-FD41-A947-A0E0-9F3232F57CB3}" type="presParOf" srcId="{3D32732D-6532-1A41-B5A5-8D492C2FF729}" destId="{04A64F37-10E2-5342-8AD0-B33B915C9BC7}" srcOrd="0" destOrd="0" presId="urn:microsoft.com/office/officeart/2005/8/layout/orgChart1"/>
    <dgm:cxn modelId="{68D76AC5-4121-A049-B9B4-6171D9B606DC}" type="presParOf" srcId="{3D32732D-6532-1A41-B5A5-8D492C2FF729}" destId="{21819174-43C5-894F-B631-1BDE2FAF9CF9}" srcOrd="1" destOrd="0" presId="urn:microsoft.com/office/officeart/2005/8/layout/orgChart1"/>
    <dgm:cxn modelId="{48AC183E-7D57-1D4B-93C4-F079CCCA63BF}" type="presParOf" srcId="{5A9DED33-F156-8045-9D91-2DC196EE8917}" destId="{8C3E622D-9C07-074F-A653-0648C81E5893}" srcOrd="1" destOrd="0" presId="urn:microsoft.com/office/officeart/2005/8/layout/orgChart1"/>
    <dgm:cxn modelId="{FD2453C9-BB39-1740-8848-2C71BAA2AF70}" type="presParOf" srcId="{5A9DED33-F156-8045-9D91-2DC196EE8917}" destId="{14128E9C-195F-1249-B54A-359AE948FBD9}" srcOrd="2" destOrd="0" presId="urn:microsoft.com/office/officeart/2005/8/layout/orgChart1"/>
    <dgm:cxn modelId="{826DE967-5C36-BC48-B04F-A7B726CE7F12}" type="presParOf" srcId="{DBDE151F-ACC5-954F-BA5B-C7D4DF95B6B0}" destId="{F3E39A36-3E47-9F49-B97A-965627FD0944}" srcOrd="4" destOrd="0" presId="urn:microsoft.com/office/officeart/2005/8/layout/orgChart1"/>
    <dgm:cxn modelId="{8BF1D016-09EE-E44E-A87A-46335C9D6B6F}" type="presParOf" srcId="{DBDE151F-ACC5-954F-BA5B-C7D4DF95B6B0}" destId="{2322CFF6-0025-9E44-A563-192D235CE1EF}" srcOrd="5" destOrd="0" presId="urn:microsoft.com/office/officeart/2005/8/layout/orgChart1"/>
    <dgm:cxn modelId="{1285BA07-3DCC-DE4A-940A-10D3A1461683}" type="presParOf" srcId="{2322CFF6-0025-9E44-A563-192D235CE1EF}" destId="{C8321F92-8E4E-9C45-BFF8-3E42B8907565}" srcOrd="0" destOrd="0" presId="urn:microsoft.com/office/officeart/2005/8/layout/orgChart1"/>
    <dgm:cxn modelId="{E7B3DE01-556B-514B-A946-784D93316007}" type="presParOf" srcId="{C8321F92-8E4E-9C45-BFF8-3E42B8907565}" destId="{C8EEA06A-33C0-984B-9732-C25CC6F827B5}" srcOrd="0" destOrd="0" presId="urn:microsoft.com/office/officeart/2005/8/layout/orgChart1"/>
    <dgm:cxn modelId="{3FF300F2-133C-DD40-8680-353DBDD3DE7E}" type="presParOf" srcId="{C8321F92-8E4E-9C45-BFF8-3E42B8907565}" destId="{827FF361-11B8-704B-B85B-682414239E97}" srcOrd="1" destOrd="0" presId="urn:microsoft.com/office/officeart/2005/8/layout/orgChart1"/>
    <dgm:cxn modelId="{C3EDF90B-8974-094A-9B2F-266E7A2C8AC1}" type="presParOf" srcId="{2322CFF6-0025-9E44-A563-192D235CE1EF}" destId="{ADF614EB-34CE-9444-96A0-387CEADB4207}" srcOrd="1" destOrd="0" presId="urn:microsoft.com/office/officeart/2005/8/layout/orgChart1"/>
    <dgm:cxn modelId="{0B6336F1-5523-8843-893B-E64F91D2FE57}" type="presParOf" srcId="{2322CFF6-0025-9E44-A563-192D235CE1EF}" destId="{7D8E7D77-4788-5746-9187-A3C2D220C34A}" srcOrd="2" destOrd="0" presId="urn:microsoft.com/office/officeart/2005/8/layout/orgChart1"/>
    <dgm:cxn modelId="{2B6E748F-64CB-B347-BD83-4826B278945B}" type="presParOf" srcId="{DBDE151F-ACC5-954F-BA5B-C7D4DF95B6B0}" destId="{35481D82-6BE1-8C43-BACA-2883829FF9CA}" srcOrd="6" destOrd="0" presId="urn:microsoft.com/office/officeart/2005/8/layout/orgChart1"/>
    <dgm:cxn modelId="{F3CC9B7A-E062-5643-8990-4209EB4B20DC}" type="presParOf" srcId="{DBDE151F-ACC5-954F-BA5B-C7D4DF95B6B0}" destId="{9745CD5D-E2DC-2647-92A5-B9A39A0483B2}" srcOrd="7" destOrd="0" presId="urn:microsoft.com/office/officeart/2005/8/layout/orgChart1"/>
    <dgm:cxn modelId="{1787AD94-524B-DA47-AF6C-58EBBAB24FEF}" type="presParOf" srcId="{9745CD5D-E2DC-2647-92A5-B9A39A0483B2}" destId="{DDE06F73-A456-324D-88B9-49872F83A016}" srcOrd="0" destOrd="0" presId="urn:microsoft.com/office/officeart/2005/8/layout/orgChart1"/>
    <dgm:cxn modelId="{E3500568-F8BB-B847-BB34-0AA0E44FC891}" type="presParOf" srcId="{DDE06F73-A456-324D-88B9-49872F83A016}" destId="{E7F22A17-C4E4-9F47-A4FD-ABDF57C0C375}" srcOrd="0" destOrd="0" presId="urn:microsoft.com/office/officeart/2005/8/layout/orgChart1"/>
    <dgm:cxn modelId="{7AAADCBF-D608-5E4B-A3E3-4F243858E1AC}" type="presParOf" srcId="{DDE06F73-A456-324D-88B9-49872F83A016}" destId="{07C55926-D530-C944-9991-5B8A2676AF90}" srcOrd="1" destOrd="0" presId="urn:microsoft.com/office/officeart/2005/8/layout/orgChart1"/>
    <dgm:cxn modelId="{DBC00378-39E5-FF43-9E5B-5691034F2101}" type="presParOf" srcId="{9745CD5D-E2DC-2647-92A5-B9A39A0483B2}" destId="{AEB63575-A8B0-474B-9F14-B751A62693C5}" srcOrd="1" destOrd="0" presId="urn:microsoft.com/office/officeart/2005/8/layout/orgChart1"/>
    <dgm:cxn modelId="{B4C69064-F2AF-FA45-A052-C0893CB627AA}" type="presParOf" srcId="{9745CD5D-E2DC-2647-92A5-B9A39A0483B2}" destId="{F9AB041A-7B36-974C-86F1-1B6EF6BE76D0}" srcOrd="2" destOrd="0" presId="urn:microsoft.com/office/officeart/2005/8/layout/orgChart1"/>
    <dgm:cxn modelId="{30B882D2-7B82-4840-B0D3-D1365006B6E8}" type="presParOf" srcId="{79C592C8-B9B4-8845-B21B-9BA836ECCBBF}" destId="{5FF92C1F-E5F2-9D46-8733-C63AEA069C7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6A8212A-9063-4722-9721-A2589E43B4E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7FE7F8-9CED-4632-B5FF-7B400014B124}">
      <dgm:prSet phldrT="[Text]"/>
      <dgm:spPr>
        <a:xfrm>
          <a:off x="3864965" y="436809"/>
          <a:ext cx="798101" cy="399050"/>
        </a:xfrm>
        <a:prstGeom prst="rect">
          <a:avLst/>
        </a:prstGeom>
        <a:solidFill>
          <a:srgbClr val="0070C0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Single Learner</a:t>
          </a:r>
        </a:p>
      </dgm:t>
    </dgm:pt>
    <dgm:pt modelId="{73F35C71-1593-433C-B4E9-14C8C4536287}" type="parTrans" cxnId="{6A37A6B9-80A2-4304-998D-BEC8EBC193AA}">
      <dgm:prSet/>
      <dgm:spPr/>
      <dgm:t>
        <a:bodyPr/>
        <a:lstStyle/>
        <a:p>
          <a:endParaRPr lang="en-US"/>
        </a:p>
      </dgm:t>
    </dgm:pt>
    <dgm:pt modelId="{C5783C56-5A5E-4E12-8CE2-694067B23CDA}" type="sibTrans" cxnId="{6A37A6B9-80A2-4304-998D-BEC8EBC193AA}">
      <dgm:prSet/>
      <dgm:spPr/>
      <dgm:t>
        <a:bodyPr/>
        <a:lstStyle/>
        <a:p>
          <a:endParaRPr lang="en-US"/>
        </a:p>
      </dgm:t>
    </dgm:pt>
    <dgm:pt modelId="{299A8D91-70E8-45E3-AB2A-7CCD006CE2D4}">
      <dgm:prSet phldrT="[Text]"/>
      <dgm:spPr>
        <a:xfrm>
          <a:off x="3382114" y="1003461"/>
          <a:ext cx="798101" cy="399050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gm:t>
    </dgm:pt>
    <dgm:pt modelId="{A100AD8F-4A02-4BE0-A89C-35D45B3CF5A6}" type="parTrans" cxnId="{52E9334F-9F11-4633-92FD-E2C405BD7B6F}">
      <dgm:prSet/>
      <dgm:spPr>
        <a:xfrm>
          <a:off x="3781165" y="835860"/>
          <a:ext cx="482851" cy="167601"/>
        </a:xfrm>
        <a:custGeom>
          <a:avLst/>
          <a:gdLst/>
          <a:ahLst/>
          <a:cxnLst/>
          <a:rect l="0" t="0" r="0" b="0"/>
          <a:pathLst>
            <a:path>
              <a:moveTo>
                <a:pt x="482851" y="0"/>
              </a:moveTo>
              <a:lnTo>
                <a:pt x="482851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6917216-0B88-437C-B9CC-E06E0BDEA949}" type="sibTrans" cxnId="{52E9334F-9F11-4633-92FD-E2C405BD7B6F}">
      <dgm:prSet/>
      <dgm:spPr/>
      <dgm:t>
        <a:bodyPr/>
        <a:lstStyle/>
        <a:p>
          <a:endParaRPr lang="en-US"/>
        </a:p>
      </dgm:t>
    </dgm:pt>
    <dgm:pt modelId="{C9E798BF-CD42-43FC-810F-77B9442F45B1}">
      <dgm:prSet phldrT="[Text]"/>
      <dgm:spPr>
        <a:xfrm>
          <a:off x="2899262" y="1570114"/>
          <a:ext cx="798101" cy="399050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gm:t>
    </dgm:pt>
    <dgm:pt modelId="{AF956530-B69D-4E63-9BE7-E66A7D5F3C1F}" type="parTrans" cxnId="{1A0C9906-AE3B-41C3-8395-660A96C0BEF0}">
      <dgm:prSet/>
      <dgm:spPr>
        <a:xfrm>
          <a:off x="3298313" y="1402512"/>
          <a:ext cx="482851" cy="167601"/>
        </a:xfrm>
        <a:custGeom>
          <a:avLst/>
          <a:gdLst/>
          <a:ahLst/>
          <a:cxnLst/>
          <a:rect l="0" t="0" r="0" b="0"/>
          <a:pathLst>
            <a:path>
              <a:moveTo>
                <a:pt x="482851" y="0"/>
              </a:moveTo>
              <a:lnTo>
                <a:pt x="482851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3ECFE4A-3E0C-4A54-BC0A-E1B8DF0BEBAF}" type="sibTrans" cxnId="{1A0C9906-AE3B-41C3-8395-660A96C0BEF0}">
      <dgm:prSet/>
      <dgm:spPr/>
      <dgm:t>
        <a:bodyPr/>
        <a:lstStyle/>
        <a:p>
          <a:endParaRPr lang="en-US"/>
        </a:p>
      </dgm:t>
    </dgm:pt>
    <dgm:pt modelId="{560094AB-74D8-4D21-9D2A-2AD3DFD9E96C}">
      <dgm:prSet phldrT="[Text]"/>
      <dgm:spPr>
        <a:xfrm>
          <a:off x="2416410" y="2136766"/>
          <a:ext cx="798101" cy="399050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Inverse Discrete Fourier Transform</a:t>
          </a:r>
        </a:p>
      </dgm:t>
    </dgm:pt>
    <dgm:pt modelId="{D2733295-4D32-40FE-B8A2-98E3A3713EDF}" type="parTrans" cxnId="{4B281A2A-D970-4FAF-8586-EEE06A480C65}">
      <dgm:prSet/>
      <dgm:spPr>
        <a:xfrm>
          <a:off x="2815461" y="1969165"/>
          <a:ext cx="482851" cy="167601"/>
        </a:xfrm>
        <a:custGeom>
          <a:avLst/>
          <a:gdLst/>
          <a:ahLst/>
          <a:cxnLst/>
          <a:rect l="0" t="0" r="0" b="0"/>
          <a:pathLst>
            <a:path>
              <a:moveTo>
                <a:pt x="482851" y="0"/>
              </a:moveTo>
              <a:lnTo>
                <a:pt x="482851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7338BC4-EAAE-49C9-8491-9ABEB2DDF97A}" type="sibTrans" cxnId="{4B281A2A-D970-4FAF-8586-EEE06A480C65}">
      <dgm:prSet/>
      <dgm:spPr/>
      <dgm:t>
        <a:bodyPr/>
        <a:lstStyle/>
        <a:p>
          <a:endParaRPr lang="en-US"/>
        </a:p>
      </dgm:t>
    </dgm:pt>
    <dgm:pt modelId="{1ED15908-D059-4EA4-835E-6ABC82000B5F}">
      <dgm:prSet phldrT="[Text]"/>
      <dgm:spPr>
        <a:xfrm>
          <a:off x="2416410" y="2703418"/>
          <a:ext cx="798101" cy="399050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gm:t>
    </dgm:pt>
    <dgm:pt modelId="{010303FD-4455-4616-A032-61D11FCBFA63}" type="parTrans" cxnId="{DBDA5B79-8194-4B64-91EF-490084CF9107}">
      <dgm:prSet/>
      <dgm:spPr>
        <a:xfrm>
          <a:off x="2769741" y="2535817"/>
          <a:ext cx="91440" cy="167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9099F7A-CF81-4E56-882D-A82398A8774E}" type="sibTrans" cxnId="{DBDA5B79-8194-4B64-91EF-490084CF9107}">
      <dgm:prSet/>
      <dgm:spPr/>
      <dgm:t>
        <a:bodyPr/>
        <a:lstStyle/>
        <a:p>
          <a:endParaRPr lang="en-US"/>
        </a:p>
      </dgm:t>
    </dgm:pt>
    <dgm:pt modelId="{D9B756D8-FB39-4808-B093-E39A8BCCAE3E}">
      <dgm:prSet phldrT="[Text]"/>
      <dgm:spPr>
        <a:xfrm>
          <a:off x="1933559" y="3270071"/>
          <a:ext cx="798101" cy="399050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Erosion Ellipse</a:t>
          </a:r>
        </a:p>
      </dgm:t>
    </dgm:pt>
    <dgm:pt modelId="{D7BD1B69-062E-426B-8AB2-D04AEE9A6CCC}" type="parTrans" cxnId="{E5FEC0B6-C2E6-4CB0-A9F0-6B9E5D355B75}">
      <dgm:prSet/>
      <dgm:spPr>
        <a:xfrm>
          <a:off x="2332610" y="3102469"/>
          <a:ext cx="482851" cy="167601"/>
        </a:xfrm>
        <a:custGeom>
          <a:avLst/>
          <a:gdLst/>
          <a:ahLst/>
          <a:cxnLst/>
          <a:rect l="0" t="0" r="0" b="0"/>
          <a:pathLst>
            <a:path>
              <a:moveTo>
                <a:pt x="482851" y="0"/>
              </a:moveTo>
              <a:lnTo>
                <a:pt x="482851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E06AE9C7-EE47-49DA-8C90-CF0C5E21627D}" type="sibTrans" cxnId="{E5FEC0B6-C2E6-4CB0-A9F0-6B9E5D355B75}">
      <dgm:prSet/>
      <dgm:spPr/>
      <dgm:t>
        <a:bodyPr/>
        <a:lstStyle/>
        <a:p>
          <a:endParaRPr lang="en-US"/>
        </a:p>
      </dgm:t>
    </dgm:pt>
    <dgm:pt modelId="{56974050-3BBC-4E10-84E8-ED3CB42312F9}">
      <dgm:prSet phldrT="[Text]"/>
      <dgm:spPr>
        <a:xfrm>
          <a:off x="2152" y="3836723"/>
          <a:ext cx="798101" cy="399050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</a:t>
          </a:r>
        </a:p>
      </dgm:t>
    </dgm:pt>
    <dgm:pt modelId="{B6B173C1-4D92-4D47-9ACF-9B77ED77B6AB}" type="parTrans" cxnId="{EAC5B6AF-A5D2-460A-9DA3-D4A5D39DE61D}">
      <dgm:prSet/>
      <dgm:spPr>
        <a:xfrm>
          <a:off x="401203" y="3669122"/>
          <a:ext cx="1931406" cy="167601"/>
        </a:xfrm>
        <a:custGeom>
          <a:avLst/>
          <a:gdLst/>
          <a:ahLst/>
          <a:cxnLst/>
          <a:rect l="0" t="0" r="0" b="0"/>
          <a:pathLst>
            <a:path>
              <a:moveTo>
                <a:pt x="1931406" y="0"/>
              </a:moveTo>
              <a:lnTo>
                <a:pt x="1931406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3C5AEB8-5A9B-4797-86D6-E95E0D046A56}" type="sibTrans" cxnId="{EAC5B6AF-A5D2-460A-9DA3-D4A5D39DE61D}">
      <dgm:prSet/>
      <dgm:spPr/>
      <dgm:t>
        <a:bodyPr/>
        <a:lstStyle/>
        <a:p>
          <a:endParaRPr lang="en-US"/>
        </a:p>
      </dgm:t>
    </dgm:pt>
    <dgm:pt modelId="{CE7EAE7C-EE6B-44BD-8720-67BAB577B966}">
      <dgm:prSet phldrT="[Text]"/>
      <dgm:spPr>
        <a:xfrm>
          <a:off x="967855" y="3836723"/>
          <a:ext cx="798101" cy="399050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gm:t>
    </dgm:pt>
    <dgm:pt modelId="{9EE1AECB-A2BB-41DF-8886-A66246E73A95}" type="parTrans" cxnId="{4D726A5B-C7E5-4751-A560-4EAB4D81AE4D}">
      <dgm:prSet/>
      <dgm:spPr>
        <a:xfrm>
          <a:off x="1366906" y="3669122"/>
          <a:ext cx="965703" cy="167601"/>
        </a:xfrm>
        <a:custGeom>
          <a:avLst/>
          <a:gdLst/>
          <a:ahLst/>
          <a:cxnLst/>
          <a:rect l="0" t="0" r="0" b="0"/>
          <a:pathLst>
            <a:path>
              <a:moveTo>
                <a:pt x="965703" y="0"/>
              </a:moveTo>
              <a:lnTo>
                <a:pt x="965703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CA6B9A26-00C5-421C-8213-D6438028B7FE}" type="sibTrans" cxnId="{4D726A5B-C7E5-4751-A560-4EAB4D81AE4D}">
      <dgm:prSet/>
      <dgm:spPr/>
      <dgm:t>
        <a:bodyPr/>
        <a:lstStyle/>
        <a:p>
          <a:endParaRPr lang="en-US"/>
        </a:p>
      </dgm:t>
    </dgm:pt>
    <dgm:pt modelId="{8FBAA002-6343-4FAF-814E-B21433B31F79}">
      <dgm:prSet phldrT="[Text]"/>
      <dgm:spPr>
        <a:xfrm>
          <a:off x="1933559" y="3836723"/>
          <a:ext cx="798101" cy="399050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85</a:t>
          </a:r>
        </a:p>
      </dgm:t>
    </dgm:pt>
    <dgm:pt modelId="{2DB0E842-3C06-4749-A815-028350F7282A}" type="parTrans" cxnId="{B0682019-13DD-4695-908B-51E0412543BA}">
      <dgm:prSet/>
      <dgm:spPr>
        <a:xfrm>
          <a:off x="2286890" y="3669122"/>
          <a:ext cx="91440" cy="1676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760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FD08351-3C89-4B18-8252-27DAFBA96D51}" type="sibTrans" cxnId="{B0682019-13DD-4695-908B-51E0412543BA}">
      <dgm:prSet/>
      <dgm:spPr/>
      <dgm:t>
        <a:bodyPr/>
        <a:lstStyle/>
        <a:p>
          <a:endParaRPr lang="en-US"/>
        </a:p>
      </dgm:t>
    </dgm:pt>
    <dgm:pt modelId="{9EC382BB-9601-452A-84B4-6A3B6683CEEA}">
      <dgm:prSet phldrT="[Text]"/>
      <dgm:spPr>
        <a:xfrm>
          <a:off x="2899262" y="3836723"/>
          <a:ext cx="798101" cy="399050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3</a:t>
          </a:r>
        </a:p>
      </dgm:t>
    </dgm:pt>
    <dgm:pt modelId="{3F7EE618-00BF-4D23-94C4-99D6290F23B7}" type="parTrans" cxnId="{C698458B-3491-4639-91DC-2BC0D6EA9416}">
      <dgm:prSet/>
      <dgm:spPr>
        <a:xfrm>
          <a:off x="2332610" y="3669122"/>
          <a:ext cx="965703" cy="167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965703" y="83800"/>
              </a:lnTo>
              <a:lnTo>
                <a:pt x="965703" y="16760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67C9268-BB00-46D9-B7C1-DB0DE584E856}" type="sibTrans" cxnId="{C698458B-3491-4639-91DC-2BC0D6EA9416}">
      <dgm:prSet/>
      <dgm:spPr/>
      <dgm:t>
        <a:bodyPr/>
        <a:lstStyle/>
        <a:p>
          <a:endParaRPr lang="en-US"/>
        </a:p>
      </dgm:t>
    </dgm:pt>
    <dgm:pt modelId="{87233F27-5637-488D-91A5-A2794091BB00}">
      <dgm:prSet phldrT="[Text]"/>
      <dgm:spPr>
        <a:xfrm>
          <a:off x="3864965" y="3836723"/>
          <a:ext cx="798101" cy="399050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Boolean</a:t>
          </a:r>
        </a:p>
      </dgm:t>
    </dgm:pt>
    <dgm:pt modelId="{86850923-052A-4950-967D-AC2F0072C9B5}" type="parTrans" cxnId="{B94CFDE4-7D1D-4C1E-9E63-494E9E3885C3}">
      <dgm:prSet/>
      <dgm:spPr>
        <a:xfrm>
          <a:off x="2332610" y="3669122"/>
          <a:ext cx="1931406" cy="167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1931406" y="83800"/>
              </a:lnTo>
              <a:lnTo>
                <a:pt x="1931406" y="16760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2402F98-152D-475E-8742-35A7D5B65C40}" type="sibTrans" cxnId="{B94CFDE4-7D1D-4C1E-9E63-494E9E3885C3}">
      <dgm:prSet/>
      <dgm:spPr/>
      <dgm:t>
        <a:bodyPr/>
        <a:lstStyle/>
        <a:p>
          <a:endParaRPr lang="en-US"/>
        </a:p>
      </dgm:t>
    </dgm:pt>
    <dgm:pt modelId="{90753DA0-D28E-48D8-9AF1-2120172E14C1}">
      <dgm:prSet phldrT="[Text]"/>
      <dgm:spPr>
        <a:xfrm>
          <a:off x="2899262" y="3270071"/>
          <a:ext cx="798101" cy="399050"/>
        </a:xfrm>
        <a:prstGeom prst="rect">
          <a:avLst/>
        </a:prstGeo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Stream to Stream</a:t>
          </a:r>
        </a:p>
      </dgm:t>
    </dgm:pt>
    <dgm:pt modelId="{8957013E-68CC-42F1-9CF3-D1E7401AA8D7}" type="parTrans" cxnId="{E4D2F759-7525-4D1F-8F34-53F60FE79D3B}">
      <dgm:prSet/>
      <dgm:spPr>
        <a:xfrm>
          <a:off x="2815461" y="3102469"/>
          <a:ext cx="482851" cy="167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482851" y="83800"/>
              </a:lnTo>
              <a:lnTo>
                <a:pt x="482851" y="167601"/>
              </a:lnTo>
            </a:path>
          </a:pathLst>
        </a:custGeom>
        <a:noFill/>
        <a:ln w="25400" cap="flat" cmpd="sng" algn="ctr">
          <a:solidFill>
            <a:srgbClr val="ED7D31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B3ABB7C-F80B-43CE-9B9D-102900445FBE}" type="sibTrans" cxnId="{E4D2F759-7525-4D1F-8F34-53F60FE79D3B}">
      <dgm:prSet/>
      <dgm:spPr/>
      <dgm:t>
        <a:bodyPr/>
        <a:lstStyle/>
        <a:p>
          <a:endParaRPr lang="en-US"/>
        </a:p>
      </dgm:t>
    </dgm:pt>
    <dgm:pt modelId="{7C169C05-5F23-451C-8B4E-49D4B4821FE7}">
      <dgm:prSet phldrT="[Text]"/>
      <dgm:spPr>
        <a:xfrm>
          <a:off x="3382114" y="2136766"/>
          <a:ext cx="798101" cy="399050"/>
        </a:xfrm>
        <a:prstGeom prst="rect">
          <a:avLst/>
        </a:prstGeo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Stream to Features</a:t>
          </a:r>
        </a:p>
      </dgm:t>
    </dgm:pt>
    <dgm:pt modelId="{4714D39A-0EA9-4AE7-A7C5-D3B04AA0E79A}" type="parTrans" cxnId="{9E2FD669-B221-4061-AADB-E4167138BC36}">
      <dgm:prSet/>
      <dgm:spPr>
        <a:xfrm>
          <a:off x="3298313" y="1969165"/>
          <a:ext cx="482851" cy="167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482851" y="83800"/>
              </a:lnTo>
              <a:lnTo>
                <a:pt x="482851" y="167601"/>
              </a:lnTo>
            </a:path>
          </a:pathLst>
        </a:custGeom>
        <a:noFill/>
        <a:ln w="25400" cap="flat" cmpd="sng" algn="ctr">
          <a:solidFill>
            <a:srgbClr val="ED7D31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488EEFE-B5B6-460F-B353-A8D1D9E60C7D}" type="sibTrans" cxnId="{9E2FD669-B221-4061-AADB-E4167138BC36}">
      <dgm:prSet/>
      <dgm:spPr/>
      <dgm:t>
        <a:bodyPr/>
        <a:lstStyle/>
        <a:p>
          <a:endParaRPr lang="en-US"/>
        </a:p>
      </dgm:t>
    </dgm:pt>
    <dgm:pt modelId="{B153DA47-34D8-4F34-B2C0-9A341A1853B5}">
      <dgm:prSet phldrT="[Text]"/>
      <dgm:spPr>
        <a:xfrm>
          <a:off x="3864965" y="1570114"/>
          <a:ext cx="798101" cy="399050"/>
        </a:xfrm>
        <a:prstGeom prst="rect">
          <a:avLst/>
        </a:prstGeo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Feature To Features</a:t>
          </a:r>
        </a:p>
      </dgm:t>
    </dgm:pt>
    <dgm:pt modelId="{F5A0A47D-4B1E-4ECA-8952-D024E1E493B3}" type="parTrans" cxnId="{3ABF1D8D-BCEA-4A70-98E5-D17101A4C56B}">
      <dgm:prSet/>
      <dgm:spPr>
        <a:xfrm>
          <a:off x="3781165" y="1402512"/>
          <a:ext cx="482851" cy="167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482851" y="83800"/>
              </a:lnTo>
              <a:lnTo>
                <a:pt x="482851" y="167601"/>
              </a:lnTo>
            </a:path>
          </a:pathLst>
        </a:custGeom>
        <a:noFill/>
        <a:ln w="25400" cap="flat" cmpd="sng" algn="ctr">
          <a:solidFill>
            <a:srgbClr val="ED7D31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8BB0C87-D0FB-4DAB-81AE-3E1485FE3538}" type="sibTrans" cxnId="{3ABF1D8D-BCEA-4A70-98E5-D17101A4C56B}">
      <dgm:prSet/>
      <dgm:spPr/>
      <dgm:t>
        <a:bodyPr/>
        <a:lstStyle/>
        <a:p>
          <a:endParaRPr lang="en-US"/>
        </a:p>
      </dgm:t>
    </dgm:pt>
    <dgm:pt modelId="{4D079507-FF40-4C0C-B365-045D42E1D1D7}">
      <dgm:prSet phldrT="[Text]"/>
      <dgm:spPr>
        <a:xfrm>
          <a:off x="4347817" y="1003461"/>
          <a:ext cx="798101" cy="399050"/>
        </a:xfrm>
        <a:prstGeom prst="rect">
          <a:avLst/>
        </a:prstGeom>
        <a:solidFill>
          <a:srgbClr val="9933FF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Orthogonal Matching Pursuit</a:t>
          </a:r>
        </a:p>
      </dgm:t>
    </dgm:pt>
    <dgm:pt modelId="{E6121B24-DA89-426F-B29F-9C945DA2A3E7}" type="parTrans" cxnId="{C8E89D25-324F-4C2E-8313-93F6BE5D4F84}">
      <dgm:prSet/>
      <dgm:spPr>
        <a:xfrm>
          <a:off x="4264016" y="835860"/>
          <a:ext cx="482851" cy="167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482851" y="83800"/>
              </a:lnTo>
              <a:lnTo>
                <a:pt x="482851" y="167601"/>
              </a:lnTo>
            </a:path>
          </a:pathLst>
        </a:custGeom>
        <a:noFill/>
        <a:ln w="25400" cap="flat" cmpd="sng" algn="ctr">
          <a:solidFill>
            <a:srgbClr val="9933FF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201B100D-A196-433D-BB23-C2A34F523256}" type="sibTrans" cxnId="{C8E89D25-324F-4C2E-8313-93F6BE5D4F84}">
      <dgm:prSet/>
      <dgm:spPr/>
      <dgm:t>
        <a:bodyPr/>
        <a:lstStyle/>
        <a:p>
          <a:endParaRPr lang="en-US"/>
        </a:p>
      </dgm:t>
    </dgm:pt>
    <dgm:pt modelId="{4847037F-2548-44D3-B26D-769379734CAA}" type="pres">
      <dgm:prSet presAssocID="{16A8212A-9063-4722-9721-A2589E43B4E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A793519-1A0C-4087-B59D-92DF9CCA3EB1}" type="pres">
      <dgm:prSet presAssocID="{4D7FE7F8-9CED-4632-B5FF-7B400014B124}" presName="hierRoot1" presStyleCnt="0">
        <dgm:presLayoutVars>
          <dgm:hierBranch val="init"/>
        </dgm:presLayoutVars>
      </dgm:prSet>
      <dgm:spPr/>
    </dgm:pt>
    <dgm:pt modelId="{5071BACD-8CC4-4288-9827-D72B42176292}" type="pres">
      <dgm:prSet presAssocID="{4D7FE7F8-9CED-4632-B5FF-7B400014B124}" presName="rootComposite1" presStyleCnt="0"/>
      <dgm:spPr/>
    </dgm:pt>
    <dgm:pt modelId="{D5DD9610-4B94-4CB1-9776-EC4F8931D2E8}" type="pres">
      <dgm:prSet presAssocID="{4D7FE7F8-9CED-4632-B5FF-7B400014B124}" presName="rootText1" presStyleLbl="node0" presStyleIdx="0" presStyleCnt="1">
        <dgm:presLayoutVars>
          <dgm:chPref val="3"/>
        </dgm:presLayoutVars>
      </dgm:prSet>
      <dgm:spPr/>
    </dgm:pt>
    <dgm:pt modelId="{2DDA5977-0948-4CA4-BBD6-B03A6E96A9EE}" type="pres">
      <dgm:prSet presAssocID="{4D7FE7F8-9CED-4632-B5FF-7B400014B124}" presName="rootConnector1" presStyleLbl="node1" presStyleIdx="0" presStyleCnt="0"/>
      <dgm:spPr/>
    </dgm:pt>
    <dgm:pt modelId="{F01B1668-BA59-4D56-B888-84492534B77A}" type="pres">
      <dgm:prSet presAssocID="{4D7FE7F8-9CED-4632-B5FF-7B400014B124}" presName="hierChild2" presStyleCnt="0"/>
      <dgm:spPr/>
    </dgm:pt>
    <dgm:pt modelId="{9547FAFF-08D5-4AD5-9412-FC1DC2531884}" type="pres">
      <dgm:prSet presAssocID="{A100AD8F-4A02-4BE0-A89C-35D45B3CF5A6}" presName="Name37" presStyleLbl="parChTrans1D2" presStyleIdx="0" presStyleCnt="2"/>
      <dgm:spPr/>
    </dgm:pt>
    <dgm:pt modelId="{5AB4AF1F-8833-4047-8159-46C81B9BB382}" type="pres">
      <dgm:prSet presAssocID="{299A8D91-70E8-45E3-AB2A-7CCD006CE2D4}" presName="hierRoot2" presStyleCnt="0">
        <dgm:presLayoutVars>
          <dgm:hierBranch val="init"/>
        </dgm:presLayoutVars>
      </dgm:prSet>
      <dgm:spPr/>
    </dgm:pt>
    <dgm:pt modelId="{69853632-4668-474A-AA0F-57A291FBBE4F}" type="pres">
      <dgm:prSet presAssocID="{299A8D91-70E8-45E3-AB2A-7CCD006CE2D4}" presName="rootComposite" presStyleCnt="0"/>
      <dgm:spPr/>
    </dgm:pt>
    <dgm:pt modelId="{5D87E45E-069D-497F-AA15-4468E84586BE}" type="pres">
      <dgm:prSet presAssocID="{299A8D91-70E8-45E3-AB2A-7CCD006CE2D4}" presName="rootText" presStyleLbl="node2" presStyleIdx="0" presStyleCnt="2">
        <dgm:presLayoutVars>
          <dgm:chPref val="3"/>
        </dgm:presLayoutVars>
      </dgm:prSet>
      <dgm:spPr/>
    </dgm:pt>
    <dgm:pt modelId="{67E26774-7D0E-485E-8410-B15C8E6913A8}" type="pres">
      <dgm:prSet presAssocID="{299A8D91-70E8-45E3-AB2A-7CCD006CE2D4}" presName="rootConnector" presStyleLbl="node2" presStyleIdx="0" presStyleCnt="2"/>
      <dgm:spPr/>
    </dgm:pt>
    <dgm:pt modelId="{EA74982C-73EE-46E9-867A-95790C0AB6AE}" type="pres">
      <dgm:prSet presAssocID="{299A8D91-70E8-45E3-AB2A-7CCD006CE2D4}" presName="hierChild4" presStyleCnt="0"/>
      <dgm:spPr/>
    </dgm:pt>
    <dgm:pt modelId="{57B8311F-55BD-4B05-BD46-7989598A847D}" type="pres">
      <dgm:prSet presAssocID="{AF956530-B69D-4E63-9BE7-E66A7D5F3C1F}" presName="Name37" presStyleLbl="parChTrans1D3" presStyleIdx="0" presStyleCnt="2"/>
      <dgm:spPr/>
    </dgm:pt>
    <dgm:pt modelId="{480A640D-7965-4516-B8D3-37B5292AA4CE}" type="pres">
      <dgm:prSet presAssocID="{C9E798BF-CD42-43FC-810F-77B9442F45B1}" presName="hierRoot2" presStyleCnt="0">
        <dgm:presLayoutVars>
          <dgm:hierBranch val="init"/>
        </dgm:presLayoutVars>
      </dgm:prSet>
      <dgm:spPr/>
    </dgm:pt>
    <dgm:pt modelId="{D841B16E-7888-46F4-B901-BA22AF5DBF6A}" type="pres">
      <dgm:prSet presAssocID="{C9E798BF-CD42-43FC-810F-77B9442F45B1}" presName="rootComposite" presStyleCnt="0"/>
      <dgm:spPr/>
    </dgm:pt>
    <dgm:pt modelId="{460DCB7F-9ECC-4E7C-98A1-D51841DA6E63}" type="pres">
      <dgm:prSet presAssocID="{C9E798BF-CD42-43FC-810F-77B9442F45B1}" presName="rootText" presStyleLbl="node3" presStyleIdx="0" presStyleCnt="2">
        <dgm:presLayoutVars>
          <dgm:chPref val="3"/>
        </dgm:presLayoutVars>
      </dgm:prSet>
      <dgm:spPr/>
    </dgm:pt>
    <dgm:pt modelId="{16F9014B-2CFC-47FF-8B41-3AC2165D9E5B}" type="pres">
      <dgm:prSet presAssocID="{C9E798BF-CD42-43FC-810F-77B9442F45B1}" presName="rootConnector" presStyleLbl="node3" presStyleIdx="0" presStyleCnt="2"/>
      <dgm:spPr/>
    </dgm:pt>
    <dgm:pt modelId="{74DC7B48-9621-4ACC-BC81-CF6F439DD884}" type="pres">
      <dgm:prSet presAssocID="{C9E798BF-CD42-43FC-810F-77B9442F45B1}" presName="hierChild4" presStyleCnt="0"/>
      <dgm:spPr/>
    </dgm:pt>
    <dgm:pt modelId="{D0746007-CEE1-4F19-A8FF-B7211FCFE3F5}" type="pres">
      <dgm:prSet presAssocID="{D2733295-4D32-40FE-B8A2-98E3A3713EDF}" presName="Name37" presStyleLbl="parChTrans1D4" presStyleIdx="0" presStyleCnt="10"/>
      <dgm:spPr/>
    </dgm:pt>
    <dgm:pt modelId="{F7D34A02-55CB-4F59-853E-67CA4EAC48D8}" type="pres">
      <dgm:prSet presAssocID="{560094AB-74D8-4D21-9D2A-2AD3DFD9E96C}" presName="hierRoot2" presStyleCnt="0">
        <dgm:presLayoutVars>
          <dgm:hierBranch val="init"/>
        </dgm:presLayoutVars>
      </dgm:prSet>
      <dgm:spPr/>
    </dgm:pt>
    <dgm:pt modelId="{DECFCEE1-2C7A-47BC-B9FE-370B30078B1E}" type="pres">
      <dgm:prSet presAssocID="{560094AB-74D8-4D21-9D2A-2AD3DFD9E96C}" presName="rootComposite" presStyleCnt="0"/>
      <dgm:spPr/>
    </dgm:pt>
    <dgm:pt modelId="{33A3442C-8323-4891-BFDC-8A2F761C11CF}" type="pres">
      <dgm:prSet presAssocID="{560094AB-74D8-4D21-9D2A-2AD3DFD9E96C}" presName="rootText" presStyleLbl="node4" presStyleIdx="0" presStyleCnt="10">
        <dgm:presLayoutVars>
          <dgm:chPref val="3"/>
        </dgm:presLayoutVars>
      </dgm:prSet>
      <dgm:spPr/>
    </dgm:pt>
    <dgm:pt modelId="{28936BC0-78DA-45A3-A735-5AAEBABC2654}" type="pres">
      <dgm:prSet presAssocID="{560094AB-74D8-4D21-9D2A-2AD3DFD9E96C}" presName="rootConnector" presStyleLbl="node4" presStyleIdx="0" presStyleCnt="10"/>
      <dgm:spPr/>
    </dgm:pt>
    <dgm:pt modelId="{7CC3BAC6-4C71-4477-A4E3-A3901E6AA0A0}" type="pres">
      <dgm:prSet presAssocID="{560094AB-74D8-4D21-9D2A-2AD3DFD9E96C}" presName="hierChild4" presStyleCnt="0"/>
      <dgm:spPr/>
    </dgm:pt>
    <dgm:pt modelId="{EDE45D50-4286-409F-80D8-D8A1670D7951}" type="pres">
      <dgm:prSet presAssocID="{010303FD-4455-4616-A032-61D11FCBFA63}" presName="Name37" presStyleLbl="parChTrans1D4" presStyleIdx="1" presStyleCnt="10"/>
      <dgm:spPr/>
    </dgm:pt>
    <dgm:pt modelId="{A9F9B8B9-6B00-411C-A4B0-616D05771774}" type="pres">
      <dgm:prSet presAssocID="{1ED15908-D059-4EA4-835E-6ABC82000B5F}" presName="hierRoot2" presStyleCnt="0">
        <dgm:presLayoutVars>
          <dgm:hierBranch val="init"/>
        </dgm:presLayoutVars>
      </dgm:prSet>
      <dgm:spPr/>
    </dgm:pt>
    <dgm:pt modelId="{B2AEC61D-5740-4C2C-AE17-B076BDB4A7FA}" type="pres">
      <dgm:prSet presAssocID="{1ED15908-D059-4EA4-835E-6ABC82000B5F}" presName="rootComposite" presStyleCnt="0"/>
      <dgm:spPr/>
    </dgm:pt>
    <dgm:pt modelId="{E45B1B45-7490-4AA3-B5EE-E038026322AF}" type="pres">
      <dgm:prSet presAssocID="{1ED15908-D059-4EA4-835E-6ABC82000B5F}" presName="rootText" presStyleLbl="node4" presStyleIdx="1" presStyleCnt="10">
        <dgm:presLayoutVars>
          <dgm:chPref val="3"/>
        </dgm:presLayoutVars>
      </dgm:prSet>
      <dgm:spPr/>
    </dgm:pt>
    <dgm:pt modelId="{7C2EBD78-26CF-449B-BBBE-E0BA2EECB7C5}" type="pres">
      <dgm:prSet presAssocID="{1ED15908-D059-4EA4-835E-6ABC82000B5F}" presName="rootConnector" presStyleLbl="node4" presStyleIdx="1" presStyleCnt="10"/>
      <dgm:spPr/>
    </dgm:pt>
    <dgm:pt modelId="{9C6C60A8-6F4F-4E8B-A4F7-B9695D2B4220}" type="pres">
      <dgm:prSet presAssocID="{1ED15908-D059-4EA4-835E-6ABC82000B5F}" presName="hierChild4" presStyleCnt="0"/>
      <dgm:spPr/>
    </dgm:pt>
    <dgm:pt modelId="{E47B48C9-5F2A-41F0-B3DD-D1A439AC3EB0}" type="pres">
      <dgm:prSet presAssocID="{D7BD1B69-062E-426B-8AB2-D04AEE9A6CCC}" presName="Name37" presStyleLbl="parChTrans1D4" presStyleIdx="2" presStyleCnt="10"/>
      <dgm:spPr/>
    </dgm:pt>
    <dgm:pt modelId="{C8041182-3099-435C-8CED-2110130DACC3}" type="pres">
      <dgm:prSet presAssocID="{D9B756D8-FB39-4808-B093-E39A8BCCAE3E}" presName="hierRoot2" presStyleCnt="0">
        <dgm:presLayoutVars>
          <dgm:hierBranch/>
        </dgm:presLayoutVars>
      </dgm:prSet>
      <dgm:spPr/>
    </dgm:pt>
    <dgm:pt modelId="{7168D481-3DA0-48C3-BE0A-AF47CF39E66D}" type="pres">
      <dgm:prSet presAssocID="{D9B756D8-FB39-4808-B093-E39A8BCCAE3E}" presName="rootComposite" presStyleCnt="0"/>
      <dgm:spPr/>
    </dgm:pt>
    <dgm:pt modelId="{7459B07B-4D74-4D5C-A009-364D79BEEE80}" type="pres">
      <dgm:prSet presAssocID="{D9B756D8-FB39-4808-B093-E39A8BCCAE3E}" presName="rootText" presStyleLbl="node4" presStyleIdx="2" presStyleCnt="10">
        <dgm:presLayoutVars>
          <dgm:chPref val="3"/>
        </dgm:presLayoutVars>
      </dgm:prSet>
      <dgm:spPr/>
    </dgm:pt>
    <dgm:pt modelId="{5C497802-FC38-4CB0-A10A-8DEDF123BB92}" type="pres">
      <dgm:prSet presAssocID="{D9B756D8-FB39-4808-B093-E39A8BCCAE3E}" presName="rootConnector" presStyleLbl="node4" presStyleIdx="2" presStyleCnt="10"/>
      <dgm:spPr/>
    </dgm:pt>
    <dgm:pt modelId="{CFE96971-5561-40ED-997A-76A01318BBCC}" type="pres">
      <dgm:prSet presAssocID="{D9B756D8-FB39-4808-B093-E39A8BCCAE3E}" presName="hierChild4" presStyleCnt="0"/>
      <dgm:spPr/>
    </dgm:pt>
    <dgm:pt modelId="{05AD2FC2-F19B-4A52-89CD-4B9668D21ED3}" type="pres">
      <dgm:prSet presAssocID="{B6B173C1-4D92-4D47-9ACF-9B77ED77B6AB}" presName="Name35" presStyleLbl="parChTrans1D4" presStyleIdx="3" presStyleCnt="10"/>
      <dgm:spPr/>
    </dgm:pt>
    <dgm:pt modelId="{3014ACBB-61FA-4E2E-9941-EC2D4D3D75D7}" type="pres">
      <dgm:prSet presAssocID="{56974050-3BBC-4E10-84E8-ED3CB42312F9}" presName="hierRoot2" presStyleCnt="0">
        <dgm:presLayoutVars>
          <dgm:hierBranch val="init"/>
        </dgm:presLayoutVars>
      </dgm:prSet>
      <dgm:spPr/>
    </dgm:pt>
    <dgm:pt modelId="{8090B6A7-63E3-49C2-A420-C7EC81A1B93D}" type="pres">
      <dgm:prSet presAssocID="{56974050-3BBC-4E10-84E8-ED3CB42312F9}" presName="rootComposite" presStyleCnt="0"/>
      <dgm:spPr/>
    </dgm:pt>
    <dgm:pt modelId="{85E7EE07-0E35-4000-BDC1-15F794E19F15}" type="pres">
      <dgm:prSet presAssocID="{56974050-3BBC-4E10-84E8-ED3CB42312F9}" presName="rootText" presStyleLbl="node4" presStyleIdx="3" presStyleCnt="10">
        <dgm:presLayoutVars>
          <dgm:chPref val="3"/>
        </dgm:presLayoutVars>
      </dgm:prSet>
      <dgm:spPr/>
    </dgm:pt>
    <dgm:pt modelId="{5DFC229F-249D-42F7-A879-4DE7E72BA8E5}" type="pres">
      <dgm:prSet presAssocID="{56974050-3BBC-4E10-84E8-ED3CB42312F9}" presName="rootConnector" presStyleLbl="node4" presStyleIdx="3" presStyleCnt="10"/>
      <dgm:spPr/>
    </dgm:pt>
    <dgm:pt modelId="{3ECFB150-C2BA-4C64-8AA1-82DC31F63742}" type="pres">
      <dgm:prSet presAssocID="{56974050-3BBC-4E10-84E8-ED3CB42312F9}" presName="hierChild4" presStyleCnt="0"/>
      <dgm:spPr/>
    </dgm:pt>
    <dgm:pt modelId="{4D0FA169-DBE8-457A-ADFE-E0CE6EB0A15B}" type="pres">
      <dgm:prSet presAssocID="{56974050-3BBC-4E10-84E8-ED3CB42312F9}" presName="hierChild5" presStyleCnt="0"/>
      <dgm:spPr/>
    </dgm:pt>
    <dgm:pt modelId="{71334C6D-EE6F-46DC-90D1-60B78A75726E}" type="pres">
      <dgm:prSet presAssocID="{9EE1AECB-A2BB-41DF-8886-A66246E73A95}" presName="Name35" presStyleLbl="parChTrans1D4" presStyleIdx="4" presStyleCnt="10"/>
      <dgm:spPr/>
    </dgm:pt>
    <dgm:pt modelId="{A16EF94F-A04F-4D07-AB99-38416A013C49}" type="pres">
      <dgm:prSet presAssocID="{CE7EAE7C-EE6B-44BD-8720-67BAB577B966}" presName="hierRoot2" presStyleCnt="0">
        <dgm:presLayoutVars>
          <dgm:hierBranch val="init"/>
        </dgm:presLayoutVars>
      </dgm:prSet>
      <dgm:spPr/>
    </dgm:pt>
    <dgm:pt modelId="{1933BAD3-B944-48EB-9064-5D5407EDA9AC}" type="pres">
      <dgm:prSet presAssocID="{CE7EAE7C-EE6B-44BD-8720-67BAB577B966}" presName="rootComposite" presStyleCnt="0"/>
      <dgm:spPr/>
    </dgm:pt>
    <dgm:pt modelId="{13A6D791-56D7-48FC-8193-6E372FDA498C}" type="pres">
      <dgm:prSet presAssocID="{CE7EAE7C-EE6B-44BD-8720-67BAB577B966}" presName="rootText" presStyleLbl="node4" presStyleIdx="4" presStyleCnt="10">
        <dgm:presLayoutVars>
          <dgm:chPref val="3"/>
        </dgm:presLayoutVars>
      </dgm:prSet>
      <dgm:spPr/>
    </dgm:pt>
    <dgm:pt modelId="{61381F67-7348-46A9-A13D-B1B642C33236}" type="pres">
      <dgm:prSet presAssocID="{CE7EAE7C-EE6B-44BD-8720-67BAB577B966}" presName="rootConnector" presStyleLbl="node4" presStyleIdx="4" presStyleCnt="10"/>
      <dgm:spPr/>
    </dgm:pt>
    <dgm:pt modelId="{B8CA1477-260C-4554-9432-59B906FB03D4}" type="pres">
      <dgm:prSet presAssocID="{CE7EAE7C-EE6B-44BD-8720-67BAB577B966}" presName="hierChild4" presStyleCnt="0"/>
      <dgm:spPr/>
    </dgm:pt>
    <dgm:pt modelId="{55929B79-C9AB-4BF0-A982-8D94FF35C873}" type="pres">
      <dgm:prSet presAssocID="{CE7EAE7C-EE6B-44BD-8720-67BAB577B966}" presName="hierChild5" presStyleCnt="0"/>
      <dgm:spPr/>
    </dgm:pt>
    <dgm:pt modelId="{9C91CD91-996E-43A9-AB0B-8B97D1CA13FC}" type="pres">
      <dgm:prSet presAssocID="{2DB0E842-3C06-4749-A815-028350F7282A}" presName="Name35" presStyleLbl="parChTrans1D4" presStyleIdx="5" presStyleCnt="10"/>
      <dgm:spPr/>
    </dgm:pt>
    <dgm:pt modelId="{4DF4A7B5-BAD2-4927-BF67-20364E1E6689}" type="pres">
      <dgm:prSet presAssocID="{8FBAA002-6343-4FAF-814E-B21433B31F79}" presName="hierRoot2" presStyleCnt="0">
        <dgm:presLayoutVars>
          <dgm:hierBranch val="init"/>
        </dgm:presLayoutVars>
      </dgm:prSet>
      <dgm:spPr/>
    </dgm:pt>
    <dgm:pt modelId="{9DC1CF6B-E067-444B-AB05-8D54B7D675DC}" type="pres">
      <dgm:prSet presAssocID="{8FBAA002-6343-4FAF-814E-B21433B31F79}" presName="rootComposite" presStyleCnt="0"/>
      <dgm:spPr/>
    </dgm:pt>
    <dgm:pt modelId="{5A8DD0AD-1248-48C2-AE3A-3C1620B94364}" type="pres">
      <dgm:prSet presAssocID="{8FBAA002-6343-4FAF-814E-B21433B31F79}" presName="rootText" presStyleLbl="node4" presStyleIdx="5" presStyleCnt="10">
        <dgm:presLayoutVars>
          <dgm:chPref val="3"/>
        </dgm:presLayoutVars>
      </dgm:prSet>
      <dgm:spPr/>
    </dgm:pt>
    <dgm:pt modelId="{17B32608-BEF6-4787-BB74-FBE660E495A1}" type="pres">
      <dgm:prSet presAssocID="{8FBAA002-6343-4FAF-814E-B21433B31F79}" presName="rootConnector" presStyleLbl="node4" presStyleIdx="5" presStyleCnt="10"/>
      <dgm:spPr/>
    </dgm:pt>
    <dgm:pt modelId="{C9B271A3-C74E-44CC-89F4-5373811B74F6}" type="pres">
      <dgm:prSet presAssocID="{8FBAA002-6343-4FAF-814E-B21433B31F79}" presName="hierChild4" presStyleCnt="0"/>
      <dgm:spPr/>
    </dgm:pt>
    <dgm:pt modelId="{32E2E1A4-DBF0-4399-B8A0-6C1FA726632E}" type="pres">
      <dgm:prSet presAssocID="{8FBAA002-6343-4FAF-814E-B21433B31F79}" presName="hierChild5" presStyleCnt="0"/>
      <dgm:spPr/>
    </dgm:pt>
    <dgm:pt modelId="{6BF300A7-9282-418A-8766-F9880F316E6F}" type="pres">
      <dgm:prSet presAssocID="{3F7EE618-00BF-4D23-94C4-99D6290F23B7}" presName="Name35" presStyleLbl="parChTrans1D4" presStyleIdx="6" presStyleCnt="10"/>
      <dgm:spPr/>
    </dgm:pt>
    <dgm:pt modelId="{398058A4-4B7D-4DB0-B7BC-6B7C6B8BB241}" type="pres">
      <dgm:prSet presAssocID="{9EC382BB-9601-452A-84B4-6A3B6683CEEA}" presName="hierRoot2" presStyleCnt="0">
        <dgm:presLayoutVars>
          <dgm:hierBranch val="init"/>
        </dgm:presLayoutVars>
      </dgm:prSet>
      <dgm:spPr/>
    </dgm:pt>
    <dgm:pt modelId="{D2937234-0484-490A-939A-E381E4C8791E}" type="pres">
      <dgm:prSet presAssocID="{9EC382BB-9601-452A-84B4-6A3B6683CEEA}" presName="rootComposite" presStyleCnt="0"/>
      <dgm:spPr/>
    </dgm:pt>
    <dgm:pt modelId="{825AC011-F80A-4E75-9AC2-7D5D8375D9E8}" type="pres">
      <dgm:prSet presAssocID="{9EC382BB-9601-452A-84B4-6A3B6683CEEA}" presName="rootText" presStyleLbl="node4" presStyleIdx="6" presStyleCnt="10">
        <dgm:presLayoutVars>
          <dgm:chPref val="3"/>
        </dgm:presLayoutVars>
      </dgm:prSet>
      <dgm:spPr/>
    </dgm:pt>
    <dgm:pt modelId="{A435CEE7-4257-4982-8116-0C977ACE432D}" type="pres">
      <dgm:prSet presAssocID="{9EC382BB-9601-452A-84B4-6A3B6683CEEA}" presName="rootConnector" presStyleLbl="node4" presStyleIdx="6" presStyleCnt="10"/>
      <dgm:spPr/>
    </dgm:pt>
    <dgm:pt modelId="{D7E022A5-BA4F-44AD-9F82-E167DDB17642}" type="pres">
      <dgm:prSet presAssocID="{9EC382BB-9601-452A-84B4-6A3B6683CEEA}" presName="hierChild4" presStyleCnt="0"/>
      <dgm:spPr/>
    </dgm:pt>
    <dgm:pt modelId="{61D061A3-393E-4409-AD70-CF20DECCB086}" type="pres">
      <dgm:prSet presAssocID="{9EC382BB-9601-452A-84B4-6A3B6683CEEA}" presName="hierChild5" presStyleCnt="0"/>
      <dgm:spPr/>
    </dgm:pt>
    <dgm:pt modelId="{FADBC0F7-6B9B-4D32-A8B7-1F5D63194DA3}" type="pres">
      <dgm:prSet presAssocID="{86850923-052A-4950-967D-AC2F0072C9B5}" presName="Name35" presStyleLbl="parChTrans1D4" presStyleIdx="7" presStyleCnt="10"/>
      <dgm:spPr/>
    </dgm:pt>
    <dgm:pt modelId="{B166F1B6-B1DC-42DB-892C-98980DEA6AC5}" type="pres">
      <dgm:prSet presAssocID="{87233F27-5637-488D-91A5-A2794091BB00}" presName="hierRoot2" presStyleCnt="0">
        <dgm:presLayoutVars>
          <dgm:hierBranch val="init"/>
        </dgm:presLayoutVars>
      </dgm:prSet>
      <dgm:spPr/>
    </dgm:pt>
    <dgm:pt modelId="{3BA84427-A2E7-4210-9315-32C3D7372206}" type="pres">
      <dgm:prSet presAssocID="{87233F27-5637-488D-91A5-A2794091BB00}" presName="rootComposite" presStyleCnt="0"/>
      <dgm:spPr/>
    </dgm:pt>
    <dgm:pt modelId="{0660DA39-D313-4048-AE18-E349634CF589}" type="pres">
      <dgm:prSet presAssocID="{87233F27-5637-488D-91A5-A2794091BB00}" presName="rootText" presStyleLbl="node4" presStyleIdx="7" presStyleCnt="10">
        <dgm:presLayoutVars>
          <dgm:chPref val="3"/>
        </dgm:presLayoutVars>
      </dgm:prSet>
      <dgm:spPr/>
    </dgm:pt>
    <dgm:pt modelId="{FE1340CA-58F8-40F7-BF3E-5560A4564A39}" type="pres">
      <dgm:prSet presAssocID="{87233F27-5637-488D-91A5-A2794091BB00}" presName="rootConnector" presStyleLbl="node4" presStyleIdx="7" presStyleCnt="10"/>
      <dgm:spPr/>
    </dgm:pt>
    <dgm:pt modelId="{FEF3C0BF-1A1C-4C03-A47F-1AFDB533E13D}" type="pres">
      <dgm:prSet presAssocID="{87233F27-5637-488D-91A5-A2794091BB00}" presName="hierChild4" presStyleCnt="0"/>
      <dgm:spPr/>
    </dgm:pt>
    <dgm:pt modelId="{EE69FB76-884D-4A82-A2D6-6C2313CFB3A2}" type="pres">
      <dgm:prSet presAssocID="{87233F27-5637-488D-91A5-A2794091BB00}" presName="hierChild5" presStyleCnt="0"/>
      <dgm:spPr/>
    </dgm:pt>
    <dgm:pt modelId="{4C77CFC6-61B4-4995-9567-1DF223106B09}" type="pres">
      <dgm:prSet presAssocID="{D9B756D8-FB39-4808-B093-E39A8BCCAE3E}" presName="hierChild5" presStyleCnt="0"/>
      <dgm:spPr/>
    </dgm:pt>
    <dgm:pt modelId="{84B10374-EB4A-4681-AC67-11EB54723152}" type="pres">
      <dgm:prSet presAssocID="{8957013E-68CC-42F1-9CF3-D1E7401AA8D7}" presName="Name37" presStyleLbl="parChTrans1D4" presStyleIdx="8" presStyleCnt="10"/>
      <dgm:spPr/>
    </dgm:pt>
    <dgm:pt modelId="{9EBA6645-4258-46BE-BF0D-A7089CEF289B}" type="pres">
      <dgm:prSet presAssocID="{90753DA0-D28E-48D8-9AF1-2120172E14C1}" presName="hierRoot2" presStyleCnt="0">
        <dgm:presLayoutVars>
          <dgm:hierBranch val="init"/>
        </dgm:presLayoutVars>
      </dgm:prSet>
      <dgm:spPr/>
    </dgm:pt>
    <dgm:pt modelId="{ADBBCA8D-5A04-4545-8E6A-07BDA64CB49F}" type="pres">
      <dgm:prSet presAssocID="{90753DA0-D28E-48D8-9AF1-2120172E14C1}" presName="rootComposite" presStyleCnt="0"/>
      <dgm:spPr/>
    </dgm:pt>
    <dgm:pt modelId="{2458A41D-BCD7-47A7-BC42-C1950C1EF430}" type="pres">
      <dgm:prSet presAssocID="{90753DA0-D28E-48D8-9AF1-2120172E14C1}" presName="rootText" presStyleLbl="node4" presStyleIdx="8" presStyleCnt="10">
        <dgm:presLayoutVars>
          <dgm:chPref val="3"/>
        </dgm:presLayoutVars>
      </dgm:prSet>
      <dgm:spPr/>
    </dgm:pt>
    <dgm:pt modelId="{E4C169F3-1F00-48F6-914E-B9BC57E9A68B}" type="pres">
      <dgm:prSet presAssocID="{90753DA0-D28E-48D8-9AF1-2120172E14C1}" presName="rootConnector" presStyleLbl="node4" presStyleIdx="8" presStyleCnt="10"/>
      <dgm:spPr/>
    </dgm:pt>
    <dgm:pt modelId="{B5532EFB-4F42-4606-8E03-C604E9F9AB21}" type="pres">
      <dgm:prSet presAssocID="{90753DA0-D28E-48D8-9AF1-2120172E14C1}" presName="hierChild4" presStyleCnt="0"/>
      <dgm:spPr/>
    </dgm:pt>
    <dgm:pt modelId="{0F8D32D3-FAB9-4D6B-9508-BA116F6CC2BA}" type="pres">
      <dgm:prSet presAssocID="{90753DA0-D28E-48D8-9AF1-2120172E14C1}" presName="hierChild5" presStyleCnt="0"/>
      <dgm:spPr/>
    </dgm:pt>
    <dgm:pt modelId="{BFFDB07C-D29F-495F-9F3E-25C18BBCF8B9}" type="pres">
      <dgm:prSet presAssocID="{1ED15908-D059-4EA4-835E-6ABC82000B5F}" presName="hierChild5" presStyleCnt="0"/>
      <dgm:spPr/>
    </dgm:pt>
    <dgm:pt modelId="{B01F08AC-263E-410A-AFE7-D29B3FD217E9}" type="pres">
      <dgm:prSet presAssocID="{560094AB-74D8-4D21-9D2A-2AD3DFD9E96C}" presName="hierChild5" presStyleCnt="0"/>
      <dgm:spPr/>
    </dgm:pt>
    <dgm:pt modelId="{E9B4E42D-48A6-40C9-B1BC-38AFD72E658E}" type="pres">
      <dgm:prSet presAssocID="{4714D39A-0EA9-4AE7-A7C5-D3B04AA0E79A}" presName="Name37" presStyleLbl="parChTrans1D4" presStyleIdx="9" presStyleCnt="10"/>
      <dgm:spPr/>
    </dgm:pt>
    <dgm:pt modelId="{166534B5-2EEB-4BB6-98FB-3C68100C73AB}" type="pres">
      <dgm:prSet presAssocID="{7C169C05-5F23-451C-8B4E-49D4B4821FE7}" presName="hierRoot2" presStyleCnt="0">
        <dgm:presLayoutVars>
          <dgm:hierBranch val="init"/>
        </dgm:presLayoutVars>
      </dgm:prSet>
      <dgm:spPr/>
    </dgm:pt>
    <dgm:pt modelId="{380FF57A-E788-405B-9999-C240ABA4E076}" type="pres">
      <dgm:prSet presAssocID="{7C169C05-5F23-451C-8B4E-49D4B4821FE7}" presName="rootComposite" presStyleCnt="0"/>
      <dgm:spPr/>
    </dgm:pt>
    <dgm:pt modelId="{4F3F6A98-A78F-4F1F-8B76-626CFD6B2AFE}" type="pres">
      <dgm:prSet presAssocID="{7C169C05-5F23-451C-8B4E-49D4B4821FE7}" presName="rootText" presStyleLbl="node4" presStyleIdx="9" presStyleCnt="10">
        <dgm:presLayoutVars>
          <dgm:chPref val="3"/>
        </dgm:presLayoutVars>
      </dgm:prSet>
      <dgm:spPr/>
    </dgm:pt>
    <dgm:pt modelId="{27290493-63EE-42EE-BA7B-F840C1E2CF65}" type="pres">
      <dgm:prSet presAssocID="{7C169C05-5F23-451C-8B4E-49D4B4821FE7}" presName="rootConnector" presStyleLbl="node4" presStyleIdx="9" presStyleCnt="10"/>
      <dgm:spPr/>
    </dgm:pt>
    <dgm:pt modelId="{BCFF3E0D-DD12-4F6F-BAB9-FAC7072CB369}" type="pres">
      <dgm:prSet presAssocID="{7C169C05-5F23-451C-8B4E-49D4B4821FE7}" presName="hierChild4" presStyleCnt="0"/>
      <dgm:spPr/>
    </dgm:pt>
    <dgm:pt modelId="{4B83945A-E9FA-478E-8476-4781C24E4840}" type="pres">
      <dgm:prSet presAssocID="{7C169C05-5F23-451C-8B4E-49D4B4821FE7}" presName="hierChild5" presStyleCnt="0"/>
      <dgm:spPr/>
    </dgm:pt>
    <dgm:pt modelId="{1D0F25B9-FA27-4EDA-855F-ECCC4CEA731B}" type="pres">
      <dgm:prSet presAssocID="{C9E798BF-CD42-43FC-810F-77B9442F45B1}" presName="hierChild5" presStyleCnt="0"/>
      <dgm:spPr/>
    </dgm:pt>
    <dgm:pt modelId="{454B715B-8034-49B1-8E77-C7C83AE5352D}" type="pres">
      <dgm:prSet presAssocID="{F5A0A47D-4B1E-4ECA-8952-D024E1E493B3}" presName="Name37" presStyleLbl="parChTrans1D3" presStyleIdx="1" presStyleCnt="2"/>
      <dgm:spPr/>
    </dgm:pt>
    <dgm:pt modelId="{E865036E-5ACD-41F2-8396-D6C7317DAC90}" type="pres">
      <dgm:prSet presAssocID="{B153DA47-34D8-4F34-B2C0-9A341A1853B5}" presName="hierRoot2" presStyleCnt="0">
        <dgm:presLayoutVars>
          <dgm:hierBranch val="init"/>
        </dgm:presLayoutVars>
      </dgm:prSet>
      <dgm:spPr/>
    </dgm:pt>
    <dgm:pt modelId="{FD3C7CE8-F0A0-4F3D-A93E-92788B755D4A}" type="pres">
      <dgm:prSet presAssocID="{B153DA47-34D8-4F34-B2C0-9A341A1853B5}" presName="rootComposite" presStyleCnt="0"/>
      <dgm:spPr/>
    </dgm:pt>
    <dgm:pt modelId="{89610EEA-55E6-43DD-8272-E66FF8C7C392}" type="pres">
      <dgm:prSet presAssocID="{B153DA47-34D8-4F34-B2C0-9A341A1853B5}" presName="rootText" presStyleLbl="node3" presStyleIdx="1" presStyleCnt="2">
        <dgm:presLayoutVars>
          <dgm:chPref val="3"/>
        </dgm:presLayoutVars>
      </dgm:prSet>
      <dgm:spPr/>
    </dgm:pt>
    <dgm:pt modelId="{A835E3F8-E9F3-4887-A075-020B8DA965F4}" type="pres">
      <dgm:prSet presAssocID="{B153DA47-34D8-4F34-B2C0-9A341A1853B5}" presName="rootConnector" presStyleLbl="node3" presStyleIdx="1" presStyleCnt="2"/>
      <dgm:spPr/>
    </dgm:pt>
    <dgm:pt modelId="{9E93116C-39F9-4AD7-BAB1-D9489BBD4155}" type="pres">
      <dgm:prSet presAssocID="{B153DA47-34D8-4F34-B2C0-9A341A1853B5}" presName="hierChild4" presStyleCnt="0"/>
      <dgm:spPr/>
    </dgm:pt>
    <dgm:pt modelId="{69806E9E-004C-4F5C-9B8B-5FC25BF0B5C9}" type="pres">
      <dgm:prSet presAssocID="{B153DA47-34D8-4F34-B2C0-9A341A1853B5}" presName="hierChild5" presStyleCnt="0"/>
      <dgm:spPr/>
    </dgm:pt>
    <dgm:pt modelId="{482A47D5-59CD-459F-A074-AB97814E0AC9}" type="pres">
      <dgm:prSet presAssocID="{299A8D91-70E8-45E3-AB2A-7CCD006CE2D4}" presName="hierChild5" presStyleCnt="0"/>
      <dgm:spPr/>
    </dgm:pt>
    <dgm:pt modelId="{8EECAF20-257F-4760-B734-51289013D9A1}" type="pres">
      <dgm:prSet presAssocID="{E6121B24-DA89-426F-B29F-9C945DA2A3E7}" presName="Name37" presStyleLbl="parChTrans1D2" presStyleIdx="1" presStyleCnt="2"/>
      <dgm:spPr/>
    </dgm:pt>
    <dgm:pt modelId="{09400917-E4D5-4CF9-8A97-0388F12E87B9}" type="pres">
      <dgm:prSet presAssocID="{4D079507-FF40-4C0C-B365-045D42E1D1D7}" presName="hierRoot2" presStyleCnt="0">
        <dgm:presLayoutVars>
          <dgm:hierBranch val="init"/>
        </dgm:presLayoutVars>
      </dgm:prSet>
      <dgm:spPr/>
    </dgm:pt>
    <dgm:pt modelId="{DFADCF9C-707E-4086-9A7E-5AE94B9D22FE}" type="pres">
      <dgm:prSet presAssocID="{4D079507-FF40-4C0C-B365-045D42E1D1D7}" presName="rootComposite" presStyleCnt="0"/>
      <dgm:spPr/>
    </dgm:pt>
    <dgm:pt modelId="{2909692F-836A-4A6E-8BF6-4D99B49048EB}" type="pres">
      <dgm:prSet presAssocID="{4D079507-FF40-4C0C-B365-045D42E1D1D7}" presName="rootText" presStyleLbl="node2" presStyleIdx="1" presStyleCnt="2">
        <dgm:presLayoutVars>
          <dgm:chPref val="3"/>
        </dgm:presLayoutVars>
      </dgm:prSet>
      <dgm:spPr/>
    </dgm:pt>
    <dgm:pt modelId="{151B3392-58DD-4D12-8622-12A7768F21B0}" type="pres">
      <dgm:prSet presAssocID="{4D079507-FF40-4C0C-B365-045D42E1D1D7}" presName="rootConnector" presStyleLbl="node2" presStyleIdx="1" presStyleCnt="2"/>
      <dgm:spPr/>
    </dgm:pt>
    <dgm:pt modelId="{109A4C79-D865-4F9A-8153-A62281B8DF7B}" type="pres">
      <dgm:prSet presAssocID="{4D079507-FF40-4C0C-B365-045D42E1D1D7}" presName="hierChild4" presStyleCnt="0"/>
      <dgm:spPr/>
    </dgm:pt>
    <dgm:pt modelId="{5B25D559-0591-491B-AD43-5CAAA518FD09}" type="pres">
      <dgm:prSet presAssocID="{4D079507-FF40-4C0C-B365-045D42E1D1D7}" presName="hierChild5" presStyleCnt="0"/>
      <dgm:spPr/>
    </dgm:pt>
    <dgm:pt modelId="{CBB8B938-F481-4ACC-883C-93E819DBF095}" type="pres">
      <dgm:prSet presAssocID="{4D7FE7F8-9CED-4632-B5FF-7B400014B124}" presName="hierChild3" presStyleCnt="0"/>
      <dgm:spPr/>
    </dgm:pt>
  </dgm:ptLst>
  <dgm:cxnLst>
    <dgm:cxn modelId="{2DCCBB02-FCC5-4F30-A6B3-8FF463F5A5EB}" type="presOf" srcId="{9EE1AECB-A2BB-41DF-8886-A66246E73A95}" destId="{71334C6D-EE6F-46DC-90D1-60B78A75726E}" srcOrd="0" destOrd="0" presId="urn:microsoft.com/office/officeart/2005/8/layout/orgChart1"/>
    <dgm:cxn modelId="{1A0C9906-AE3B-41C3-8395-660A96C0BEF0}" srcId="{299A8D91-70E8-45E3-AB2A-7CCD006CE2D4}" destId="{C9E798BF-CD42-43FC-810F-77B9442F45B1}" srcOrd="0" destOrd="0" parTransId="{AF956530-B69D-4E63-9BE7-E66A7D5F3C1F}" sibTransId="{03ECFE4A-3E0C-4A54-BC0A-E1B8DF0BEBAF}"/>
    <dgm:cxn modelId="{B0E0780B-F986-48D0-9548-18911EC718DC}" type="presOf" srcId="{A100AD8F-4A02-4BE0-A89C-35D45B3CF5A6}" destId="{9547FAFF-08D5-4AD5-9412-FC1DC2531884}" srcOrd="0" destOrd="0" presId="urn:microsoft.com/office/officeart/2005/8/layout/orgChart1"/>
    <dgm:cxn modelId="{7305AC0C-466D-487D-9F3B-EE17611FD79B}" type="presOf" srcId="{C9E798BF-CD42-43FC-810F-77B9442F45B1}" destId="{16F9014B-2CFC-47FF-8B41-3AC2165D9E5B}" srcOrd="1" destOrd="0" presId="urn:microsoft.com/office/officeart/2005/8/layout/orgChart1"/>
    <dgm:cxn modelId="{00A6CC0D-34F3-4E00-9070-473297D7E255}" type="presOf" srcId="{8957013E-68CC-42F1-9CF3-D1E7401AA8D7}" destId="{84B10374-EB4A-4681-AC67-11EB54723152}" srcOrd="0" destOrd="0" presId="urn:microsoft.com/office/officeart/2005/8/layout/orgChart1"/>
    <dgm:cxn modelId="{2FEA0311-ADDA-4D27-A849-AF0644D36AB3}" type="presOf" srcId="{F5A0A47D-4B1E-4ECA-8952-D024E1E493B3}" destId="{454B715B-8034-49B1-8E77-C7C83AE5352D}" srcOrd="0" destOrd="0" presId="urn:microsoft.com/office/officeart/2005/8/layout/orgChart1"/>
    <dgm:cxn modelId="{B9E64212-456E-48B0-B3B0-D29E8B08876D}" type="presOf" srcId="{90753DA0-D28E-48D8-9AF1-2120172E14C1}" destId="{2458A41D-BCD7-47A7-BC42-C1950C1EF430}" srcOrd="0" destOrd="0" presId="urn:microsoft.com/office/officeart/2005/8/layout/orgChart1"/>
    <dgm:cxn modelId="{FF6F8717-0F12-4A34-843F-0096842E8121}" type="presOf" srcId="{8FBAA002-6343-4FAF-814E-B21433B31F79}" destId="{17B32608-BEF6-4787-BB74-FBE660E495A1}" srcOrd="1" destOrd="0" presId="urn:microsoft.com/office/officeart/2005/8/layout/orgChart1"/>
    <dgm:cxn modelId="{B0682019-13DD-4695-908B-51E0412543BA}" srcId="{D9B756D8-FB39-4808-B093-E39A8BCCAE3E}" destId="{8FBAA002-6343-4FAF-814E-B21433B31F79}" srcOrd="2" destOrd="0" parTransId="{2DB0E842-3C06-4749-A815-028350F7282A}" sibTransId="{9FD08351-3C89-4B18-8252-27DAFBA96D51}"/>
    <dgm:cxn modelId="{C8E89D25-324F-4C2E-8313-93F6BE5D4F84}" srcId="{4D7FE7F8-9CED-4632-B5FF-7B400014B124}" destId="{4D079507-FF40-4C0C-B365-045D42E1D1D7}" srcOrd="1" destOrd="0" parTransId="{E6121B24-DA89-426F-B29F-9C945DA2A3E7}" sibTransId="{201B100D-A196-433D-BB23-C2A34F523256}"/>
    <dgm:cxn modelId="{0B391A27-557C-47F6-8B28-307BF5ECB0D5}" type="presOf" srcId="{16A8212A-9063-4722-9721-A2589E43B4E3}" destId="{4847037F-2548-44D3-B26D-769379734CAA}" srcOrd="0" destOrd="0" presId="urn:microsoft.com/office/officeart/2005/8/layout/orgChart1"/>
    <dgm:cxn modelId="{F074C427-9315-4DF2-9F4F-CCC0419B2148}" type="presOf" srcId="{4D079507-FF40-4C0C-B365-045D42E1D1D7}" destId="{151B3392-58DD-4D12-8622-12A7768F21B0}" srcOrd="1" destOrd="0" presId="urn:microsoft.com/office/officeart/2005/8/layout/orgChart1"/>
    <dgm:cxn modelId="{4B281A2A-D970-4FAF-8586-EEE06A480C65}" srcId="{C9E798BF-CD42-43FC-810F-77B9442F45B1}" destId="{560094AB-74D8-4D21-9D2A-2AD3DFD9E96C}" srcOrd="0" destOrd="0" parTransId="{D2733295-4D32-40FE-B8A2-98E3A3713EDF}" sibTransId="{17338BC4-EAAE-49C9-8491-9ABEB2DDF97A}"/>
    <dgm:cxn modelId="{DFAC202F-00E9-4CEE-A342-6CBDE04E07B8}" type="presOf" srcId="{56974050-3BBC-4E10-84E8-ED3CB42312F9}" destId="{5DFC229F-249D-42F7-A879-4DE7E72BA8E5}" srcOrd="1" destOrd="0" presId="urn:microsoft.com/office/officeart/2005/8/layout/orgChart1"/>
    <dgm:cxn modelId="{20C63F30-041D-496A-BE48-813A656D10E3}" type="presOf" srcId="{CE7EAE7C-EE6B-44BD-8720-67BAB577B966}" destId="{13A6D791-56D7-48FC-8193-6E372FDA498C}" srcOrd="0" destOrd="0" presId="urn:microsoft.com/office/officeart/2005/8/layout/orgChart1"/>
    <dgm:cxn modelId="{F54DEA31-81F0-4346-B999-1447ECDE37C6}" type="presOf" srcId="{56974050-3BBC-4E10-84E8-ED3CB42312F9}" destId="{85E7EE07-0E35-4000-BDC1-15F794E19F15}" srcOrd="0" destOrd="0" presId="urn:microsoft.com/office/officeart/2005/8/layout/orgChart1"/>
    <dgm:cxn modelId="{24BE6B34-1365-4953-AEA4-4D0024323932}" type="presOf" srcId="{8FBAA002-6343-4FAF-814E-B21433B31F79}" destId="{5A8DD0AD-1248-48C2-AE3A-3C1620B94364}" srcOrd="0" destOrd="0" presId="urn:microsoft.com/office/officeart/2005/8/layout/orgChart1"/>
    <dgm:cxn modelId="{0C19EC36-541A-492B-8AC7-33EBCB191680}" type="presOf" srcId="{90753DA0-D28E-48D8-9AF1-2120172E14C1}" destId="{E4C169F3-1F00-48F6-914E-B9BC57E9A68B}" srcOrd="1" destOrd="0" presId="urn:microsoft.com/office/officeart/2005/8/layout/orgChart1"/>
    <dgm:cxn modelId="{C1818E39-7893-4871-846C-074C16104240}" type="presOf" srcId="{D9B756D8-FB39-4808-B093-E39A8BCCAE3E}" destId="{5C497802-FC38-4CB0-A10A-8DEDF123BB92}" srcOrd="1" destOrd="0" presId="urn:microsoft.com/office/officeart/2005/8/layout/orgChart1"/>
    <dgm:cxn modelId="{16D5A744-0BC5-4073-8E9B-A4F4FFFD7633}" type="presOf" srcId="{299A8D91-70E8-45E3-AB2A-7CCD006CE2D4}" destId="{5D87E45E-069D-497F-AA15-4468E84586BE}" srcOrd="0" destOrd="0" presId="urn:microsoft.com/office/officeart/2005/8/layout/orgChart1"/>
    <dgm:cxn modelId="{40F36847-15C9-4055-B0A9-FB1CF3325276}" type="presOf" srcId="{B6B173C1-4D92-4D47-9ACF-9B77ED77B6AB}" destId="{05AD2FC2-F19B-4A52-89CD-4B9668D21ED3}" srcOrd="0" destOrd="0" presId="urn:microsoft.com/office/officeart/2005/8/layout/orgChart1"/>
    <dgm:cxn modelId="{62F8B247-B2B5-4589-9D6C-CAD15CB29733}" type="presOf" srcId="{9EC382BB-9601-452A-84B4-6A3B6683CEEA}" destId="{A435CEE7-4257-4982-8116-0C977ACE432D}" srcOrd="1" destOrd="0" presId="urn:microsoft.com/office/officeart/2005/8/layout/orgChart1"/>
    <dgm:cxn modelId="{52E9334F-9F11-4633-92FD-E2C405BD7B6F}" srcId="{4D7FE7F8-9CED-4632-B5FF-7B400014B124}" destId="{299A8D91-70E8-45E3-AB2A-7CCD006CE2D4}" srcOrd="0" destOrd="0" parTransId="{A100AD8F-4A02-4BE0-A89C-35D45B3CF5A6}" sibTransId="{A6917216-0B88-437C-B9CC-E06E0BDEA949}"/>
    <dgm:cxn modelId="{5AD53850-03C9-4951-B7A9-C1B58BC224AB}" type="presOf" srcId="{7C169C05-5F23-451C-8B4E-49D4B4821FE7}" destId="{27290493-63EE-42EE-BA7B-F840C1E2CF65}" srcOrd="1" destOrd="0" presId="urn:microsoft.com/office/officeart/2005/8/layout/orgChart1"/>
    <dgm:cxn modelId="{1F06EF56-68BB-4202-914F-43B17511F347}" type="presOf" srcId="{D7BD1B69-062E-426B-8AB2-D04AEE9A6CCC}" destId="{E47B48C9-5F2A-41F0-B3DD-D1A439AC3EB0}" srcOrd="0" destOrd="0" presId="urn:microsoft.com/office/officeart/2005/8/layout/orgChart1"/>
    <dgm:cxn modelId="{E4D2F759-7525-4D1F-8F34-53F60FE79D3B}" srcId="{1ED15908-D059-4EA4-835E-6ABC82000B5F}" destId="{90753DA0-D28E-48D8-9AF1-2120172E14C1}" srcOrd="1" destOrd="0" parTransId="{8957013E-68CC-42F1-9CF3-D1E7401AA8D7}" sibTransId="{7B3ABB7C-F80B-43CE-9B9D-102900445FBE}"/>
    <dgm:cxn modelId="{4D726A5B-C7E5-4751-A560-4EAB4D81AE4D}" srcId="{D9B756D8-FB39-4808-B093-E39A8BCCAE3E}" destId="{CE7EAE7C-EE6B-44BD-8720-67BAB577B966}" srcOrd="1" destOrd="0" parTransId="{9EE1AECB-A2BB-41DF-8886-A66246E73A95}" sibTransId="{CA6B9A26-00C5-421C-8213-D6438028B7FE}"/>
    <dgm:cxn modelId="{FCE6D45B-3D87-4B16-916B-2A21D308CD30}" type="presOf" srcId="{B153DA47-34D8-4F34-B2C0-9A341A1853B5}" destId="{89610EEA-55E6-43DD-8272-E66FF8C7C392}" srcOrd="0" destOrd="0" presId="urn:microsoft.com/office/officeart/2005/8/layout/orgChart1"/>
    <dgm:cxn modelId="{5A99F95C-E9A0-491B-A613-F40AC486A1D3}" type="presOf" srcId="{C9E798BF-CD42-43FC-810F-77B9442F45B1}" destId="{460DCB7F-9ECC-4E7C-98A1-D51841DA6E63}" srcOrd="0" destOrd="0" presId="urn:microsoft.com/office/officeart/2005/8/layout/orgChart1"/>
    <dgm:cxn modelId="{04115B5F-B5DF-46C3-97A3-B29EBABF40BB}" type="presOf" srcId="{4714D39A-0EA9-4AE7-A7C5-D3B04AA0E79A}" destId="{E9B4E42D-48A6-40C9-B1BC-38AFD72E658E}" srcOrd="0" destOrd="0" presId="urn:microsoft.com/office/officeart/2005/8/layout/orgChart1"/>
    <dgm:cxn modelId="{9E2FD669-B221-4061-AADB-E4167138BC36}" srcId="{C9E798BF-CD42-43FC-810F-77B9442F45B1}" destId="{7C169C05-5F23-451C-8B4E-49D4B4821FE7}" srcOrd="1" destOrd="0" parTransId="{4714D39A-0EA9-4AE7-A7C5-D3B04AA0E79A}" sibTransId="{7488EEFE-B5B6-460F-B353-A8D1D9E60C7D}"/>
    <dgm:cxn modelId="{DBDA5B79-8194-4B64-91EF-490084CF9107}" srcId="{560094AB-74D8-4D21-9D2A-2AD3DFD9E96C}" destId="{1ED15908-D059-4EA4-835E-6ABC82000B5F}" srcOrd="0" destOrd="0" parTransId="{010303FD-4455-4616-A032-61D11FCBFA63}" sibTransId="{A9099F7A-CF81-4E56-882D-A82398A8774E}"/>
    <dgm:cxn modelId="{34ECE97A-DF73-4245-BC9F-391E7D08C60B}" type="presOf" srcId="{4D079507-FF40-4C0C-B365-045D42E1D1D7}" destId="{2909692F-836A-4A6E-8BF6-4D99B49048EB}" srcOrd="0" destOrd="0" presId="urn:microsoft.com/office/officeart/2005/8/layout/orgChart1"/>
    <dgm:cxn modelId="{A2999D7E-C8F6-424E-9DB9-B87A9E2A1F18}" type="presOf" srcId="{86850923-052A-4950-967D-AC2F0072C9B5}" destId="{FADBC0F7-6B9B-4D32-A8B7-1F5D63194DA3}" srcOrd="0" destOrd="0" presId="urn:microsoft.com/office/officeart/2005/8/layout/orgChart1"/>
    <dgm:cxn modelId="{C698458B-3491-4639-91DC-2BC0D6EA9416}" srcId="{D9B756D8-FB39-4808-B093-E39A8BCCAE3E}" destId="{9EC382BB-9601-452A-84B4-6A3B6683CEEA}" srcOrd="3" destOrd="0" parTransId="{3F7EE618-00BF-4D23-94C4-99D6290F23B7}" sibTransId="{367C9268-BB00-46D9-B7C1-DB0DE584E856}"/>
    <dgm:cxn modelId="{3ABF1D8D-BCEA-4A70-98E5-D17101A4C56B}" srcId="{299A8D91-70E8-45E3-AB2A-7CCD006CE2D4}" destId="{B153DA47-34D8-4F34-B2C0-9A341A1853B5}" srcOrd="1" destOrd="0" parTransId="{F5A0A47D-4B1E-4ECA-8952-D024E1E493B3}" sibTransId="{68BB0C87-D0FB-4DAB-81AE-3E1485FE3538}"/>
    <dgm:cxn modelId="{B3A9A390-B9AC-4E71-BC90-4ED9B50D345A}" type="presOf" srcId="{560094AB-74D8-4D21-9D2A-2AD3DFD9E96C}" destId="{28936BC0-78DA-45A3-A735-5AAEBABC2654}" srcOrd="1" destOrd="0" presId="urn:microsoft.com/office/officeart/2005/8/layout/orgChart1"/>
    <dgm:cxn modelId="{189385A2-C263-47A2-A5C4-DDCC62013163}" type="presOf" srcId="{AF956530-B69D-4E63-9BE7-E66A7D5F3C1F}" destId="{57B8311F-55BD-4B05-BD46-7989598A847D}" srcOrd="0" destOrd="0" presId="urn:microsoft.com/office/officeart/2005/8/layout/orgChart1"/>
    <dgm:cxn modelId="{DBCA32A5-A4C0-4A49-8F2B-9713521B2A36}" type="presOf" srcId="{9EC382BB-9601-452A-84B4-6A3B6683CEEA}" destId="{825AC011-F80A-4E75-9AC2-7D5D8375D9E8}" srcOrd="0" destOrd="0" presId="urn:microsoft.com/office/officeart/2005/8/layout/orgChart1"/>
    <dgm:cxn modelId="{E4AC6BA9-CBE1-4046-A2B1-3E09ED801EAC}" type="presOf" srcId="{D2733295-4D32-40FE-B8A2-98E3A3713EDF}" destId="{D0746007-CEE1-4F19-A8FF-B7211FCFE3F5}" srcOrd="0" destOrd="0" presId="urn:microsoft.com/office/officeart/2005/8/layout/orgChart1"/>
    <dgm:cxn modelId="{C43BD3AA-B529-4184-9447-BBF2465B5049}" type="presOf" srcId="{1ED15908-D059-4EA4-835E-6ABC82000B5F}" destId="{7C2EBD78-26CF-449B-BBBE-E0BA2EECB7C5}" srcOrd="1" destOrd="0" presId="urn:microsoft.com/office/officeart/2005/8/layout/orgChart1"/>
    <dgm:cxn modelId="{EAC5B6AF-A5D2-460A-9DA3-D4A5D39DE61D}" srcId="{D9B756D8-FB39-4808-B093-E39A8BCCAE3E}" destId="{56974050-3BBC-4E10-84E8-ED3CB42312F9}" srcOrd="0" destOrd="0" parTransId="{B6B173C1-4D92-4D47-9ACF-9B77ED77B6AB}" sibTransId="{B3C5AEB8-5A9B-4797-86D6-E95E0D046A56}"/>
    <dgm:cxn modelId="{F3BA4AB5-DF76-40A0-9841-B5B028185FE5}" type="presOf" srcId="{D9B756D8-FB39-4808-B093-E39A8BCCAE3E}" destId="{7459B07B-4D74-4D5C-A009-364D79BEEE80}" srcOrd="0" destOrd="0" presId="urn:microsoft.com/office/officeart/2005/8/layout/orgChart1"/>
    <dgm:cxn modelId="{E5FEC0B6-C2E6-4CB0-A9F0-6B9E5D355B75}" srcId="{1ED15908-D059-4EA4-835E-6ABC82000B5F}" destId="{D9B756D8-FB39-4808-B093-E39A8BCCAE3E}" srcOrd="0" destOrd="0" parTransId="{D7BD1B69-062E-426B-8AB2-D04AEE9A6CCC}" sibTransId="{E06AE9C7-EE47-49DA-8C90-CF0C5E21627D}"/>
    <dgm:cxn modelId="{6A37A6B9-80A2-4304-998D-BEC8EBC193AA}" srcId="{16A8212A-9063-4722-9721-A2589E43B4E3}" destId="{4D7FE7F8-9CED-4632-B5FF-7B400014B124}" srcOrd="0" destOrd="0" parTransId="{73F35C71-1593-433C-B4E9-14C8C4536287}" sibTransId="{C5783C56-5A5E-4E12-8CE2-694067B23CDA}"/>
    <dgm:cxn modelId="{F4330ABB-895F-468B-AB8D-3F2CA69346BA}" type="presOf" srcId="{4D7FE7F8-9CED-4632-B5FF-7B400014B124}" destId="{D5DD9610-4B94-4CB1-9776-EC4F8931D2E8}" srcOrd="0" destOrd="0" presId="urn:microsoft.com/office/officeart/2005/8/layout/orgChart1"/>
    <dgm:cxn modelId="{F60B78BD-25A1-498F-BF6B-84877E52F3EA}" type="presOf" srcId="{7C169C05-5F23-451C-8B4E-49D4B4821FE7}" destId="{4F3F6A98-A78F-4F1F-8B76-626CFD6B2AFE}" srcOrd="0" destOrd="0" presId="urn:microsoft.com/office/officeart/2005/8/layout/orgChart1"/>
    <dgm:cxn modelId="{EC744EC1-C043-400B-B9CD-56724A26161C}" type="presOf" srcId="{010303FD-4455-4616-A032-61D11FCBFA63}" destId="{EDE45D50-4286-409F-80D8-D8A1670D7951}" srcOrd="0" destOrd="0" presId="urn:microsoft.com/office/officeart/2005/8/layout/orgChart1"/>
    <dgm:cxn modelId="{C30DA1C1-0256-4D86-B834-33E9D4706477}" type="presOf" srcId="{2DB0E842-3C06-4749-A815-028350F7282A}" destId="{9C91CD91-996E-43A9-AB0B-8B97D1CA13FC}" srcOrd="0" destOrd="0" presId="urn:microsoft.com/office/officeart/2005/8/layout/orgChart1"/>
    <dgm:cxn modelId="{C30306C5-8D5C-47B6-808B-F8F1289B56B4}" type="presOf" srcId="{3F7EE618-00BF-4D23-94C4-99D6290F23B7}" destId="{6BF300A7-9282-418A-8766-F9880F316E6F}" srcOrd="0" destOrd="0" presId="urn:microsoft.com/office/officeart/2005/8/layout/orgChart1"/>
    <dgm:cxn modelId="{E50FE2C6-0496-416D-BDFC-F8719F7D556D}" type="presOf" srcId="{CE7EAE7C-EE6B-44BD-8720-67BAB577B966}" destId="{61381F67-7348-46A9-A13D-B1B642C33236}" srcOrd="1" destOrd="0" presId="urn:microsoft.com/office/officeart/2005/8/layout/orgChart1"/>
    <dgm:cxn modelId="{3CA6E7C7-41B7-4E83-9C29-EA59ACEE1FE4}" type="presOf" srcId="{560094AB-74D8-4D21-9D2A-2AD3DFD9E96C}" destId="{33A3442C-8323-4891-BFDC-8A2F761C11CF}" srcOrd="0" destOrd="0" presId="urn:microsoft.com/office/officeart/2005/8/layout/orgChart1"/>
    <dgm:cxn modelId="{BB9A16CA-CADF-4CE4-AC26-F4D242944BA1}" type="presOf" srcId="{4D7FE7F8-9CED-4632-B5FF-7B400014B124}" destId="{2DDA5977-0948-4CA4-BBD6-B03A6E96A9EE}" srcOrd="1" destOrd="0" presId="urn:microsoft.com/office/officeart/2005/8/layout/orgChart1"/>
    <dgm:cxn modelId="{17CB47D5-34B5-488E-8F63-E5BCAC8EBCD4}" type="presOf" srcId="{299A8D91-70E8-45E3-AB2A-7CCD006CE2D4}" destId="{67E26774-7D0E-485E-8410-B15C8E6913A8}" srcOrd="1" destOrd="0" presId="urn:microsoft.com/office/officeart/2005/8/layout/orgChart1"/>
    <dgm:cxn modelId="{00CD53DA-9C44-493E-AC74-AA76D2363A1B}" type="presOf" srcId="{E6121B24-DA89-426F-B29F-9C945DA2A3E7}" destId="{8EECAF20-257F-4760-B734-51289013D9A1}" srcOrd="0" destOrd="0" presId="urn:microsoft.com/office/officeart/2005/8/layout/orgChart1"/>
    <dgm:cxn modelId="{B94CFDE4-7D1D-4C1E-9E63-494E9E3885C3}" srcId="{D9B756D8-FB39-4808-B093-E39A8BCCAE3E}" destId="{87233F27-5637-488D-91A5-A2794091BB00}" srcOrd="4" destOrd="0" parTransId="{86850923-052A-4950-967D-AC2F0072C9B5}" sibTransId="{52402F98-152D-475E-8742-35A7D5B65C40}"/>
    <dgm:cxn modelId="{FDD888E6-1C16-4ECA-B0BE-F8FF77A905B2}" type="presOf" srcId="{87233F27-5637-488D-91A5-A2794091BB00}" destId="{0660DA39-D313-4048-AE18-E349634CF589}" srcOrd="0" destOrd="0" presId="urn:microsoft.com/office/officeart/2005/8/layout/orgChart1"/>
    <dgm:cxn modelId="{13EFB2E6-B41A-4F54-A5C0-1A89089728E4}" type="presOf" srcId="{B153DA47-34D8-4F34-B2C0-9A341A1853B5}" destId="{A835E3F8-E9F3-4887-A075-020B8DA965F4}" srcOrd="1" destOrd="0" presId="urn:microsoft.com/office/officeart/2005/8/layout/orgChart1"/>
    <dgm:cxn modelId="{881CA7F9-35B4-4B38-A184-56A665CB313D}" type="presOf" srcId="{87233F27-5637-488D-91A5-A2794091BB00}" destId="{FE1340CA-58F8-40F7-BF3E-5560A4564A39}" srcOrd="1" destOrd="0" presId="urn:microsoft.com/office/officeart/2005/8/layout/orgChart1"/>
    <dgm:cxn modelId="{41EAB0FA-E79D-4608-A90A-7E19D83834C7}" type="presOf" srcId="{1ED15908-D059-4EA4-835E-6ABC82000B5F}" destId="{E45B1B45-7490-4AA3-B5EE-E038026322AF}" srcOrd="0" destOrd="0" presId="urn:microsoft.com/office/officeart/2005/8/layout/orgChart1"/>
    <dgm:cxn modelId="{DA09FDEF-D88D-4A35-9D69-344B60EFF9FC}" type="presParOf" srcId="{4847037F-2548-44D3-B26D-769379734CAA}" destId="{4A793519-1A0C-4087-B59D-92DF9CCA3EB1}" srcOrd="0" destOrd="0" presId="urn:microsoft.com/office/officeart/2005/8/layout/orgChart1"/>
    <dgm:cxn modelId="{7E606F25-6F2F-4E83-A560-D30138FE7DFA}" type="presParOf" srcId="{4A793519-1A0C-4087-B59D-92DF9CCA3EB1}" destId="{5071BACD-8CC4-4288-9827-D72B42176292}" srcOrd="0" destOrd="0" presId="urn:microsoft.com/office/officeart/2005/8/layout/orgChart1"/>
    <dgm:cxn modelId="{030F43B3-666D-4A92-87B9-EF70C38D6D24}" type="presParOf" srcId="{5071BACD-8CC4-4288-9827-D72B42176292}" destId="{D5DD9610-4B94-4CB1-9776-EC4F8931D2E8}" srcOrd="0" destOrd="0" presId="urn:microsoft.com/office/officeart/2005/8/layout/orgChart1"/>
    <dgm:cxn modelId="{39583514-592B-4F33-9C70-88FD6D5E5D15}" type="presParOf" srcId="{5071BACD-8CC4-4288-9827-D72B42176292}" destId="{2DDA5977-0948-4CA4-BBD6-B03A6E96A9EE}" srcOrd="1" destOrd="0" presId="urn:microsoft.com/office/officeart/2005/8/layout/orgChart1"/>
    <dgm:cxn modelId="{BAB897DC-3F3C-4339-BF06-06FCA40D73F8}" type="presParOf" srcId="{4A793519-1A0C-4087-B59D-92DF9CCA3EB1}" destId="{F01B1668-BA59-4D56-B888-84492534B77A}" srcOrd="1" destOrd="0" presId="urn:microsoft.com/office/officeart/2005/8/layout/orgChart1"/>
    <dgm:cxn modelId="{BD3DD0CB-8039-4941-B00C-7406E9DD8BD8}" type="presParOf" srcId="{F01B1668-BA59-4D56-B888-84492534B77A}" destId="{9547FAFF-08D5-4AD5-9412-FC1DC2531884}" srcOrd="0" destOrd="0" presId="urn:microsoft.com/office/officeart/2005/8/layout/orgChart1"/>
    <dgm:cxn modelId="{A50F300F-546D-4D56-AA0A-D09A7BE97EE8}" type="presParOf" srcId="{F01B1668-BA59-4D56-B888-84492534B77A}" destId="{5AB4AF1F-8833-4047-8159-46C81B9BB382}" srcOrd="1" destOrd="0" presId="urn:microsoft.com/office/officeart/2005/8/layout/orgChart1"/>
    <dgm:cxn modelId="{7AE5677F-7275-4662-AED2-5AB85DA1C3BA}" type="presParOf" srcId="{5AB4AF1F-8833-4047-8159-46C81B9BB382}" destId="{69853632-4668-474A-AA0F-57A291FBBE4F}" srcOrd="0" destOrd="0" presId="urn:microsoft.com/office/officeart/2005/8/layout/orgChart1"/>
    <dgm:cxn modelId="{03053BF9-F261-4425-B70F-E10FA28CC2F3}" type="presParOf" srcId="{69853632-4668-474A-AA0F-57A291FBBE4F}" destId="{5D87E45E-069D-497F-AA15-4468E84586BE}" srcOrd="0" destOrd="0" presId="urn:microsoft.com/office/officeart/2005/8/layout/orgChart1"/>
    <dgm:cxn modelId="{09B892B1-577A-4AE9-B56E-71F8DD936F37}" type="presParOf" srcId="{69853632-4668-474A-AA0F-57A291FBBE4F}" destId="{67E26774-7D0E-485E-8410-B15C8E6913A8}" srcOrd="1" destOrd="0" presId="urn:microsoft.com/office/officeart/2005/8/layout/orgChart1"/>
    <dgm:cxn modelId="{0D324C75-34B0-4DEC-B97F-53898AF7D688}" type="presParOf" srcId="{5AB4AF1F-8833-4047-8159-46C81B9BB382}" destId="{EA74982C-73EE-46E9-867A-95790C0AB6AE}" srcOrd="1" destOrd="0" presId="urn:microsoft.com/office/officeart/2005/8/layout/orgChart1"/>
    <dgm:cxn modelId="{5F4DDEA4-6502-4296-9185-4A0AD3F263C4}" type="presParOf" srcId="{EA74982C-73EE-46E9-867A-95790C0AB6AE}" destId="{57B8311F-55BD-4B05-BD46-7989598A847D}" srcOrd="0" destOrd="0" presId="urn:microsoft.com/office/officeart/2005/8/layout/orgChart1"/>
    <dgm:cxn modelId="{BC68CDB1-B2BB-4055-83B4-B96B913A6882}" type="presParOf" srcId="{EA74982C-73EE-46E9-867A-95790C0AB6AE}" destId="{480A640D-7965-4516-B8D3-37B5292AA4CE}" srcOrd="1" destOrd="0" presId="urn:microsoft.com/office/officeart/2005/8/layout/orgChart1"/>
    <dgm:cxn modelId="{CC23F6D9-7E7C-4CFA-A4D0-B4736C53CB3C}" type="presParOf" srcId="{480A640D-7965-4516-B8D3-37B5292AA4CE}" destId="{D841B16E-7888-46F4-B901-BA22AF5DBF6A}" srcOrd="0" destOrd="0" presId="urn:microsoft.com/office/officeart/2005/8/layout/orgChart1"/>
    <dgm:cxn modelId="{44DFB10C-065A-4F64-9190-EDF7762E2A50}" type="presParOf" srcId="{D841B16E-7888-46F4-B901-BA22AF5DBF6A}" destId="{460DCB7F-9ECC-4E7C-98A1-D51841DA6E63}" srcOrd="0" destOrd="0" presId="urn:microsoft.com/office/officeart/2005/8/layout/orgChart1"/>
    <dgm:cxn modelId="{FAAB5A39-C3CC-4F50-8C20-9E3F22041C8D}" type="presParOf" srcId="{D841B16E-7888-46F4-B901-BA22AF5DBF6A}" destId="{16F9014B-2CFC-47FF-8B41-3AC2165D9E5B}" srcOrd="1" destOrd="0" presId="urn:microsoft.com/office/officeart/2005/8/layout/orgChart1"/>
    <dgm:cxn modelId="{3431D020-D0F9-4608-A1BD-7E542AF339B1}" type="presParOf" srcId="{480A640D-7965-4516-B8D3-37B5292AA4CE}" destId="{74DC7B48-9621-4ACC-BC81-CF6F439DD884}" srcOrd="1" destOrd="0" presId="urn:microsoft.com/office/officeart/2005/8/layout/orgChart1"/>
    <dgm:cxn modelId="{397FB0A4-E1BE-43ED-B08C-DE977C0FF46A}" type="presParOf" srcId="{74DC7B48-9621-4ACC-BC81-CF6F439DD884}" destId="{D0746007-CEE1-4F19-A8FF-B7211FCFE3F5}" srcOrd="0" destOrd="0" presId="urn:microsoft.com/office/officeart/2005/8/layout/orgChart1"/>
    <dgm:cxn modelId="{BEC908F4-90F2-419F-8598-789DCB922B0F}" type="presParOf" srcId="{74DC7B48-9621-4ACC-BC81-CF6F439DD884}" destId="{F7D34A02-55CB-4F59-853E-67CA4EAC48D8}" srcOrd="1" destOrd="0" presId="urn:microsoft.com/office/officeart/2005/8/layout/orgChart1"/>
    <dgm:cxn modelId="{9C60099B-122C-4119-B8C8-010B43A1CD00}" type="presParOf" srcId="{F7D34A02-55CB-4F59-853E-67CA4EAC48D8}" destId="{DECFCEE1-2C7A-47BC-B9FE-370B30078B1E}" srcOrd="0" destOrd="0" presId="urn:microsoft.com/office/officeart/2005/8/layout/orgChart1"/>
    <dgm:cxn modelId="{3DA8F69F-9D66-49B9-9F53-834004386CDC}" type="presParOf" srcId="{DECFCEE1-2C7A-47BC-B9FE-370B30078B1E}" destId="{33A3442C-8323-4891-BFDC-8A2F761C11CF}" srcOrd="0" destOrd="0" presId="urn:microsoft.com/office/officeart/2005/8/layout/orgChart1"/>
    <dgm:cxn modelId="{61DCB3B4-8EB8-48E2-902C-765EEE9D263E}" type="presParOf" srcId="{DECFCEE1-2C7A-47BC-B9FE-370B30078B1E}" destId="{28936BC0-78DA-45A3-A735-5AAEBABC2654}" srcOrd="1" destOrd="0" presId="urn:microsoft.com/office/officeart/2005/8/layout/orgChart1"/>
    <dgm:cxn modelId="{73D3C3C1-24EB-49C3-B343-C671BDB520CF}" type="presParOf" srcId="{F7D34A02-55CB-4F59-853E-67CA4EAC48D8}" destId="{7CC3BAC6-4C71-4477-A4E3-A3901E6AA0A0}" srcOrd="1" destOrd="0" presId="urn:microsoft.com/office/officeart/2005/8/layout/orgChart1"/>
    <dgm:cxn modelId="{CE1A74DD-C9B6-4436-A1AC-1879446B51E1}" type="presParOf" srcId="{7CC3BAC6-4C71-4477-A4E3-A3901E6AA0A0}" destId="{EDE45D50-4286-409F-80D8-D8A1670D7951}" srcOrd="0" destOrd="0" presId="urn:microsoft.com/office/officeart/2005/8/layout/orgChart1"/>
    <dgm:cxn modelId="{1FB5B298-6BD4-45A3-9A27-35E5533B437A}" type="presParOf" srcId="{7CC3BAC6-4C71-4477-A4E3-A3901E6AA0A0}" destId="{A9F9B8B9-6B00-411C-A4B0-616D05771774}" srcOrd="1" destOrd="0" presId="urn:microsoft.com/office/officeart/2005/8/layout/orgChart1"/>
    <dgm:cxn modelId="{6F2816BE-06F7-44C4-A250-6E774530920D}" type="presParOf" srcId="{A9F9B8B9-6B00-411C-A4B0-616D05771774}" destId="{B2AEC61D-5740-4C2C-AE17-B076BDB4A7FA}" srcOrd="0" destOrd="0" presId="urn:microsoft.com/office/officeart/2005/8/layout/orgChart1"/>
    <dgm:cxn modelId="{99D3E775-B07B-4F99-B6C1-410EC0796C74}" type="presParOf" srcId="{B2AEC61D-5740-4C2C-AE17-B076BDB4A7FA}" destId="{E45B1B45-7490-4AA3-B5EE-E038026322AF}" srcOrd="0" destOrd="0" presId="urn:microsoft.com/office/officeart/2005/8/layout/orgChart1"/>
    <dgm:cxn modelId="{AC72C700-20AC-4B1A-828A-E472EF4C6B2E}" type="presParOf" srcId="{B2AEC61D-5740-4C2C-AE17-B076BDB4A7FA}" destId="{7C2EBD78-26CF-449B-BBBE-E0BA2EECB7C5}" srcOrd="1" destOrd="0" presId="urn:microsoft.com/office/officeart/2005/8/layout/orgChart1"/>
    <dgm:cxn modelId="{288BEBAE-3CD7-4091-AD43-03503F929B65}" type="presParOf" srcId="{A9F9B8B9-6B00-411C-A4B0-616D05771774}" destId="{9C6C60A8-6F4F-4E8B-A4F7-B9695D2B4220}" srcOrd="1" destOrd="0" presId="urn:microsoft.com/office/officeart/2005/8/layout/orgChart1"/>
    <dgm:cxn modelId="{2B19304A-D680-4665-9AD6-44D09B0C1CD9}" type="presParOf" srcId="{9C6C60A8-6F4F-4E8B-A4F7-B9695D2B4220}" destId="{E47B48C9-5F2A-41F0-B3DD-D1A439AC3EB0}" srcOrd="0" destOrd="0" presId="urn:microsoft.com/office/officeart/2005/8/layout/orgChart1"/>
    <dgm:cxn modelId="{64845DD3-9DB7-4937-875B-1143BFB1EB02}" type="presParOf" srcId="{9C6C60A8-6F4F-4E8B-A4F7-B9695D2B4220}" destId="{C8041182-3099-435C-8CED-2110130DACC3}" srcOrd="1" destOrd="0" presId="urn:microsoft.com/office/officeart/2005/8/layout/orgChart1"/>
    <dgm:cxn modelId="{7C83094A-ED09-4F17-9DB7-837E2EF0EFD6}" type="presParOf" srcId="{C8041182-3099-435C-8CED-2110130DACC3}" destId="{7168D481-3DA0-48C3-BE0A-AF47CF39E66D}" srcOrd="0" destOrd="0" presId="urn:microsoft.com/office/officeart/2005/8/layout/orgChart1"/>
    <dgm:cxn modelId="{C6739FD6-618A-4B7D-81E9-6A7614F64F2D}" type="presParOf" srcId="{7168D481-3DA0-48C3-BE0A-AF47CF39E66D}" destId="{7459B07B-4D74-4D5C-A009-364D79BEEE80}" srcOrd="0" destOrd="0" presId="urn:microsoft.com/office/officeart/2005/8/layout/orgChart1"/>
    <dgm:cxn modelId="{4D204298-0159-4B9B-9DF8-23D80053A8D0}" type="presParOf" srcId="{7168D481-3DA0-48C3-BE0A-AF47CF39E66D}" destId="{5C497802-FC38-4CB0-A10A-8DEDF123BB92}" srcOrd="1" destOrd="0" presId="urn:microsoft.com/office/officeart/2005/8/layout/orgChart1"/>
    <dgm:cxn modelId="{209DC867-6EFC-46A1-954F-BAEECB980A83}" type="presParOf" srcId="{C8041182-3099-435C-8CED-2110130DACC3}" destId="{CFE96971-5561-40ED-997A-76A01318BBCC}" srcOrd="1" destOrd="0" presId="urn:microsoft.com/office/officeart/2005/8/layout/orgChart1"/>
    <dgm:cxn modelId="{361C0513-6B0D-47D7-8FC4-F0AC5349F731}" type="presParOf" srcId="{CFE96971-5561-40ED-997A-76A01318BBCC}" destId="{05AD2FC2-F19B-4A52-89CD-4B9668D21ED3}" srcOrd="0" destOrd="0" presId="urn:microsoft.com/office/officeart/2005/8/layout/orgChart1"/>
    <dgm:cxn modelId="{662BFBBF-10D6-4C55-89B6-8FC87575F828}" type="presParOf" srcId="{CFE96971-5561-40ED-997A-76A01318BBCC}" destId="{3014ACBB-61FA-4E2E-9941-EC2D4D3D75D7}" srcOrd="1" destOrd="0" presId="urn:microsoft.com/office/officeart/2005/8/layout/orgChart1"/>
    <dgm:cxn modelId="{81973242-5FFE-489F-B49F-F0607233F1FA}" type="presParOf" srcId="{3014ACBB-61FA-4E2E-9941-EC2D4D3D75D7}" destId="{8090B6A7-63E3-49C2-A420-C7EC81A1B93D}" srcOrd="0" destOrd="0" presId="urn:microsoft.com/office/officeart/2005/8/layout/orgChart1"/>
    <dgm:cxn modelId="{9D39C4BE-C7BD-4701-B350-C617BC1951E2}" type="presParOf" srcId="{8090B6A7-63E3-49C2-A420-C7EC81A1B93D}" destId="{85E7EE07-0E35-4000-BDC1-15F794E19F15}" srcOrd="0" destOrd="0" presId="urn:microsoft.com/office/officeart/2005/8/layout/orgChart1"/>
    <dgm:cxn modelId="{7E034C4D-6370-45D9-90EF-CF63C9B8D9E3}" type="presParOf" srcId="{8090B6A7-63E3-49C2-A420-C7EC81A1B93D}" destId="{5DFC229F-249D-42F7-A879-4DE7E72BA8E5}" srcOrd="1" destOrd="0" presId="urn:microsoft.com/office/officeart/2005/8/layout/orgChart1"/>
    <dgm:cxn modelId="{CF3F90FE-BD6B-4D1B-A615-001DB46EC135}" type="presParOf" srcId="{3014ACBB-61FA-4E2E-9941-EC2D4D3D75D7}" destId="{3ECFB150-C2BA-4C64-8AA1-82DC31F63742}" srcOrd="1" destOrd="0" presId="urn:microsoft.com/office/officeart/2005/8/layout/orgChart1"/>
    <dgm:cxn modelId="{367D5145-B295-4930-932C-096D31F7455A}" type="presParOf" srcId="{3014ACBB-61FA-4E2E-9941-EC2D4D3D75D7}" destId="{4D0FA169-DBE8-457A-ADFE-E0CE6EB0A15B}" srcOrd="2" destOrd="0" presId="urn:microsoft.com/office/officeart/2005/8/layout/orgChart1"/>
    <dgm:cxn modelId="{D9D58A41-6984-44F5-ADC0-917287953E93}" type="presParOf" srcId="{CFE96971-5561-40ED-997A-76A01318BBCC}" destId="{71334C6D-EE6F-46DC-90D1-60B78A75726E}" srcOrd="2" destOrd="0" presId="urn:microsoft.com/office/officeart/2005/8/layout/orgChart1"/>
    <dgm:cxn modelId="{731B815A-91D5-47E5-AC7F-E36DA542EA90}" type="presParOf" srcId="{CFE96971-5561-40ED-997A-76A01318BBCC}" destId="{A16EF94F-A04F-4D07-AB99-38416A013C49}" srcOrd="3" destOrd="0" presId="urn:microsoft.com/office/officeart/2005/8/layout/orgChart1"/>
    <dgm:cxn modelId="{E87AA736-8785-4E0E-9210-8A614C87D9D4}" type="presParOf" srcId="{A16EF94F-A04F-4D07-AB99-38416A013C49}" destId="{1933BAD3-B944-48EB-9064-5D5407EDA9AC}" srcOrd="0" destOrd="0" presId="urn:microsoft.com/office/officeart/2005/8/layout/orgChart1"/>
    <dgm:cxn modelId="{58F9F142-EC59-462A-9A87-636C50C6FCDC}" type="presParOf" srcId="{1933BAD3-B944-48EB-9064-5D5407EDA9AC}" destId="{13A6D791-56D7-48FC-8193-6E372FDA498C}" srcOrd="0" destOrd="0" presId="urn:microsoft.com/office/officeart/2005/8/layout/orgChart1"/>
    <dgm:cxn modelId="{95DDD873-2B27-403E-A746-C64FA0165513}" type="presParOf" srcId="{1933BAD3-B944-48EB-9064-5D5407EDA9AC}" destId="{61381F67-7348-46A9-A13D-B1B642C33236}" srcOrd="1" destOrd="0" presId="urn:microsoft.com/office/officeart/2005/8/layout/orgChart1"/>
    <dgm:cxn modelId="{5B3C776F-E361-4D98-A8B1-15DE47F7B375}" type="presParOf" srcId="{A16EF94F-A04F-4D07-AB99-38416A013C49}" destId="{B8CA1477-260C-4554-9432-59B906FB03D4}" srcOrd="1" destOrd="0" presId="urn:microsoft.com/office/officeart/2005/8/layout/orgChart1"/>
    <dgm:cxn modelId="{C016C6E2-2AB6-4E6E-B412-2D922286C875}" type="presParOf" srcId="{A16EF94F-A04F-4D07-AB99-38416A013C49}" destId="{55929B79-C9AB-4BF0-A982-8D94FF35C873}" srcOrd="2" destOrd="0" presId="urn:microsoft.com/office/officeart/2005/8/layout/orgChart1"/>
    <dgm:cxn modelId="{4A656E1A-2180-4DCC-A132-A36E453DA433}" type="presParOf" srcId="{CFE96971-5561-40ED-997A-76A01318BBCC}" destId="{9C91CD91-996E-43A9-AB0B-8B97D1CA13FC}" srcOrd="4" destOrd="0" presId="urn:microsoft.com/office/officeart/2005/8/layout/orgChart1"/>
    <dgm:cxn modelId="{E2DD22A5-85C3-458F-BBC5-A43C0AACB523}" type="presParOf" srcId="{CFE96971-5561-40ED-997A-76A01318BBCC}" destId="{4DF4A7B5-BAD2-4927-BF67-20364E1E6689}" srcOrd="5" destOrd="0" presId="urn:microsoft.com/office/officeart/2005/8/layout/orgChart1"/>
    <dgm:cxn modelId="{D85BD324-891C-4F91-B676-0762302FFDB1}" type="presParOf" srcId="{4DF4A7B5-BAD2-4927-BF67-20364E1E6689}" destId="{9DC1CF6B-E067-444B-AB05-8D54B7D675DC}" srcOrd="0" destOrd="0" presId="urn:microsoft.com/office/officeart/2005/8/layout/orgChart1"/>
    <dgm:cxn modelId="{68049384-6994-4C3B-9A18-EFAFC8CEA74A}" type="presParOf" srcId="{9DC1CF6B-E067-444B-AB05-8D54B7D675DC}" destId="{5A8DD0AD-1248-48C2-AE3A-3C1620B94364}" srcOrd="0" destOrd="0" presId="urn:microsoft.com/office/officeart/2005/8/layout/orgChart1"/>
    <dgm:cxn modelId="{9670D857-4153-472F-8E89-1ED437A39EF4}" type="presParOf" srcId="{9DC1CF6B-E067-444B-AB05-8D54B7D675DC}" destId="{17B32608-BEF6-4787-BB74-FBE660E495A1}" srcOrd="1" destOrd="0" presId="urn:microsoft.com/office/officeart/2005/8/layout/orgChart1"/>
    <dgm:cxn modelId="{BAD16FF3-1434-409F-A6E9-E66BC031A6DE}" type="presParOf" srcId="{4DF4A7B5-BAD2-4927-BF67-20364E1E6689}" destId="{C9B271A3-C74E-44CC-89F4-5373811B74F6}" srcOrd="1" destOrd="0" presId="urn:microsoft.com/office/officeart/2005/8/layout/orgChart1"/>
    <dgm:cxn modelId="{A8EA372A-4740-4CB9-AFF7-434494D3E38A}" type="presParOf" srcId="{4DF4A7B5-BAD2-4927-BF67-20364E1E6689}" destId="{32E2E1A4-DBF0-4399-B8A0-6C1FA726632E}" srcOrd="2" destOrd="0" presId="urn:microsoft.com/office/officeart/2005/8/layout/orgChart1"/>
    <dgm:cxn modelId="{ACD8D6A1-1CCE-449E-93A5-BD171A1EF97E}" type="presParOf" srcId="{CFE96971-5561-40ED-997A-76A01318BBCC}" destId="{6BF300A7-9282-418A-8766-F9880F316E6F}" srcOrd="6" destOrd="0" presId="urn:microsoft.com/office/officeart/2005/8/layout/orgChart1"/>
    <dgm:cxn modelId="{41D7B83C-120B-486D-8D17-AED49EB6A1B0}" type="presParOf" srcId="{CFE96971-5561-40ED-997A-76A01318BBCC}" destId="{398058A4-4B7D-4DB0-B7BC-6B7C6B8BB241}" srcOrd="7" destOrd="0" presId="urn:microsoft.com/office/officeart/2005/8/layout/orgChart1"/>
    <dgm:cxn modelId="{C255919A-2130-42C2-BDBD-C35AB82EA119}" type="presParOf" srcId="{398058A4-4B7D-4DB0-B7BC-6B7C6B8BB241}" destId="{D2937234-0484-490A-939A-E381E4C8791E}" srcOrd="0" destOrd="0" presId="urn:microsoft.com/office/officeart/2005/8/layout/orgChart1"/>
    <dgm:cxn modelId="{913F0517-D492-4570-B3D4-C78719C6E29F}" type="presParOf" srcId="{D2937234-0484-490A-939A-E381E4C8791E}" destId="{825AC011-F80A-4E75-9AC2-7D5D8375D9E8}" srcOrd="0" destOrd="0" presId="urn:microsoft.com/office/officeart/2005/8/layout/orgChart1"/>
    <dgm:cxn modelId="{616FE311-C5B4-49CB-A2B2-AEB904B69C55}" type="presParOf" srcId="{D2937234-0484-490A-939A-E381E4C8791E}" destId="{A435CEE7-4257-4982-8116-0C977ACE432D}" srcOrd="1" destOrd="0" presId="urn:microsoft.com/office/officeart/2005/8/layout/orgChart1"/>
    <dgm:cxn modelId="{7F18B47A-8F8E-4030-843E-205E0979E094}" type="presParOf" srcId="{398058A4-4B7D-4DB0-B7BC-6B7C6B8BB241}" destId="{D7E022A5-BA4F-44AD-9F82-E167DDB17642}" srcOrd="1" destOrd="0" presId="urn:microsoft.com/office/officeart/2005/8/layout/orgChart1"/>
    <dgm:cxn modelId="{25A17A3C-8392-49A2-852F-1D6046836B8F}" type="presParOf" srcId="{398058A4-4B7D-4DB0-B7BC-6B7C6B8BB241}" destId="{61D061A3-393E-4409-AD70-CF20DECCB086}" srcOrd="2" destOrd="0" presId="urn:microsoft.com/office/officeart/2005/8/layout/orgChart1"/>
    <dgm:cxn modelId="{B82A229C-E01E-4D65-BAB9-06EC20BFE902}" type="presParOf" srcId="{CFE96971-5561-40ED-997A-76A01318BBCC}" destId="{FADBC0F7-6B9B-4D32-A8B7-1F5D63194DA3}" srcOrd="8" destOrd="0" presId="urn:microsoft.com/office/officeart/2005/8/layout/orgChart1"/>
    <dgm:cxn modelId="{2337EA44-A6FE-49E3-AD3D-499054BB4554}" type="presParOf" srcId="{CFE96971-5561-40ED-997A-76A01318BBCC}" destId="{B166F1B6-B1DC-42DB-892C-98980DEA6AC5}" srcOrd="9" destOrd="0" presId="urn:microsoft.com/office/officeart/2005/8/layout/orgChart1"/>
    <dgm:cxn modelId="{4E395916-0ABB-4737-9DE0-582F660D905F}" type="presParOf" srcId="{B166F1B6-B1DC-42DB-892C-98980DEA6AC5}" destId="{3BA84427-A2E7-4210-9315-32C3D7372206}" srcOrd="0" destOrd="0" presId="urn:microsoft.com/office/officeart/2005/8/layout/orgChart1"/>
    <dgm:cxn modelId="{4FAE6002-72A2-44E9-A88F-A57270E9B4D9}" type="presParOf" srcId="{3BA84427-A2E7-4210-9315-32C3D7372206}" destId="{0660DA39-D313-4048-AE18-E349634CF589}" srcOrd="0" destOrd="0" presId="urn:microsoft.com/office/officeart/2005/8/layout/orgChart1"/>
    <dgm:cxn modelId="{9EBDF903-DBEF-41A9-896D-4ABD99129852}" type="presParOf" srcId="{3BA84427-A2E7-4210-9315-32C3D7372206}" destId="{FE1340CA-58F8-40F7-BF3E-5560A4564A39}" srcOrd="1" destOrd="0" presId="urn:microsoft.com/office/officeart/2005/8/layout/orgChart1"/>
    <dgm:cxn modelId="{E895EC3D-6A07-498A-BAD4-A2AE259B2FB3}" type="presParOf" srcId="{B166F1B6-B1DC-42DB-892C-98980DEA6AC5}" destId="{FEF3C0BF-1A1C-4C03-A47F-1AFDB533E13D}" srcOrd="1" destOrd="0" presId="urn:microsoft.com/office/officeart/2005/8/layout/orgChart1"/>
    <dgm:cxn modelId="{5D109334-FAB5-4058-A4EF-C23B54C47C01}" type="presParOf" srcId="{B166F1B6-B1DC-42DB-892C-98980DEA6AC5}" destId="{EE69FB76-884D-4A82-A2D6-6C2313CFB3A2}" srcOrd="2" destOrd="0" presId="urn:microsoft.com/office/officeart/2005/8/layout/orgChart1"/>
    <dgm:cxn modelId="{30041A85-AFFC-4979-929B-7EF6F763061E}" type="presParOf" srcId="{C8041182-3099-435C-8CED-2110130DACC3}" destId="{4C77CFC6-61B4-4995-9567-1DF223106B09}" srcOrd="2" destOrd="0" presId="urn:microsoft.com/office/officeart/2005/8/layout/orgChart1"/>
    <dgm:cxn modelId="{835A1726-9CB3-4295-85C8-DE59EF442943}" type="presParOf" srcId="{9C6C60A8-6F4F-4E8B-A4F7-B9695D2B4220}" destId="{84B10374-EB4A-4681-AC67-11EB54723152}" srcOrd="2" destOrd="0" presId="urn:microsoft.com/office/officeart/2005/8/layout/orgChart1"/>
    <dgm:cxn modelId="{2A442D68-1725-4761-943E-93649BA56CCA}" type="presParOf" srcId="{9C6C60A8-6F4F-4E8B-A4F7-B9695D2B4220}" destId="{9EBA6645-4258-46BE-BF0D-A7089CEF289B}" srcOrd="3" destOrd="0" presId="urn:microsoft.com/office/officeart/2005/8/layout/orgChart1"/>
    <dgm:cxn modelId="{00AD9069-3497-4B9E-AF42-E0013F711DC2}" type="presParOf" srcId="{9EBA6645-4258-46BE-BF0D-A7089CEF289B}" destId="{ADBBCA8D-5A04-4545-8E6A-07BDA64CB49F}" srcOrd="0" destOrd="0" presId="urn:microsoft.com/office/officeart/2005/8/layout/orgChart1"/>
    <dgm:cxn modelId="{93D4DA41-4698-4216-A651-96ED4D085CFF}" type="presParOf" srcId="{ADBBCA8D-5A04-4545-8E6A-07BDA64CB49F}" destId="{2458A41D-BCD7-47A7-BC42-C1950C1EF430}" srcOrd="0" destOrd="0" presId="urn:microsoft.com/office/officeart/2005/8/layout/orgChart1"/>
    <dgm:cxn modelId="{AB34D731-F30B-4F57-8A65-946A2922D6B5}" type="presParOf" srcId="{ADBBCA8D-5A04-4545-8E6A-07BDA64CB49F}" destId="{E4C169F3-1F00-48F6-914E-B9BC57E9A68B}" srcOrd="1" destOrd="0" presId="urn:microsoft.com/office/officeart/2005/8/layout/orgChart1"/>
    <dgm:cxn modelId="{BD06D6F2-FC44-47B0-8846-E46319B5043E}" type="presParOf" srcId="{9EBA6645-4258-46BE-BF0D-A7089CEF289B}" destId="{B5532EFB-4F42-4606-8E03-C604E9F9AB21}" srcOrd="1" destOrd="0" presId="urn:microsoft.com/office/officeart/2005/8/layout/orgChart1"/>
    <dgm:cxn modelId="{7DB7C1CB-5AFB-4531-AF56-8B4C18DB5684}" type="presParOf" srcId="{9EBA6645-4258-46BE-BF0D-A7089CEF289B}" destId="{0F8D32D3-FAB9-4D6B-9508-BA116F6CC2BA}" srcOrd="2" destOrd="0" presId="urn:microsoft.com/office/officeart/2005/8/layout/orgChart1"/>
    <dgm:cxn modelId="{CEC180AE-4CE9-467B-8646-AAA1ABDE3D22}" type="presParOf" srcId="{A9F9B8B9-6B00-411C-A4B0-616D05771774}" destId="{BFFDB07C-D29F-495F-9F3E-25C18BBCF8B9}" srcOrd="2" destOrd="0" presId="urn:microsoft.com/office/officeart/2005/8/layout/orgChart1"/>
    <dgm:cxn modelId="{CCA43FB4-5C42-44FD-8A2F-0A1BA7AFECC5}" type="presParOf" srcId="{F7D34A02-55CB-4F59-853E-67CA4EAC48D8}" destId="{B01F08AC-263E-410A-AFE7-D29B3FD217E9}" srcOrd="2" destOrd="0" presId="urn:microsoft.com/office/officeart/2005/8/layout/orgChart1"/>
    <dgm:cxn modelId="{0A35D576-12B3-4F16-90CE-C37A0FBD5201}" type="presParOf" srcId="{74DC7B48-9621-4ACC-BC81-CF6F439DD884}" destId="{E9B4E42D-48A6-40C9-B1BC-38AFD72E658E}" srcOrd="2" destOrd="0" presId="urn:microsoft.com/office/officeart/2005/8/layout/orgChart1"/>
    <dgm:cxn modelId="{3285209C-8657-4392-A35C-2C23382ADE84}" type="presParOf" srcId="{74DC7B48-9621-4ACC-BC81-CF6F439DD884}" destId="{166534B5-2EEB-4BB6-98FB-3C68100C73AB}" srcOrd="3" destOrd="0" presId="urn:microsoft.com/office/officeart/2005/8/layout/orgChart1"/>
    <dgm:cxn modelId="{AA003045-9012-454D-9AE5-16830F873911}" type="presParOf" srcId="{166534B5-2EEB-4BB6-98FB-3C68100C73AB}" destId="{380FF57A-E788-405B-9999-C240ABA4E076}" srcOrd="0" destOrd="0" presId="urn:microsoft.com/office/officeart/2005/8/layout/orgChart1"/>
    <dgm:cxn modelId="{1EC24D75-2393-4278-9BFD-9848CB00B28C}" type="presParOf" srcId="{380FF57A-E788-405B-9999-C240ABA4E076}" destId="{4F3F6A98-A78F-4F1F-8B76-626CFD6B2AFE}" srcOrd="0" destOrd="0" presId="urn:microsoft.com/office/officeart/2005/8/layout/orgChart1"/>
    <dgm:cxn modelId="{C467BC4A-0901-4BF3-BD2A-28BD33DACCB5}" type="presParOf" srcId="{380FF57A-E788-405B-9999-C240ABA4E076}" destId="{27290493-63EE-42EE-BA7B-F840C1E2CF65}" srcOrd="1" destOrd="0" presId="urn:microsoft.com/office/officeart/2005/8/layout/orgChart1"/>
    <dgm:cxn modelId="{5390C40B-8A74-4D7E-B14A-914BB761B7A6}" type="presParOf" srcId="{166534B5-2EEB-4BB6-98FB-3C68100C73AB}" destId="{BCFF3E0D-DD12-4F6F-BAB9-FAC7072CB369}" srcOrd="1" destOrd="0" presId="urn:microsoft.com/office/officeart/2005/8/layout/orgChart1"/>
    <dgm:cxn modelId="{E27B9154-4B19-4B67-B55E-E00FF72D4F1B}" type="presParOf" srcId="{166534B5-2EEB-4BB6-98FB-3C68100C73AB}" destId="{4B83945A-E9FA-478E-8476-4781C24E4840}" srcOrd="2" destOrd="0" presId="urn:microsoft.com/office/officeart/2005/8/layout/orgChart1"/>
    <dgm:cxn modelId="{79EEF48D-2613-450F-8D99-52B5ACD3A75A}" type="presParOf" srcId="{480A640D-7965-4516-B8D3-37B5292AA4CE}" destId="{1D0F25B9-FA27-4EDA-855F-ECCC4CEA731B}" srcOrd="2" destOrd="0" presId="urn:microsoft.com/office/officeart/2005/8/layout/orgChart1"/>
    <dgm:cxn modelId="{6C68D0AA-9D7B-445D-B578-E050A9B672CF}" type="presParOf" srcId="{EA74982C-73EE-46E9-867A-95790C0AB6AE}" destId="{454B715B-8034-49B1-8E77-C7C83AE5352D}" srcOrd="2" destOrd="0" presId="urn:microsoft.com/office/officeart/2005/8/layout/orgChart1"/>
    <dgm:cxn modelId="{3C190BE0-BA60-470C-B35E-0E16E12070C5}" type="presParOf" srcId="{EA74982C-73EE-46E9-867A-95790C0AB6AE}" destId="{E865036E-5ACD-41F2-8396-D6C7317DAC90}" srcOrd="3" destOrd="0" presId="urn:microsoft.com/office/officeart/2005/8/layout/orgChart1"/>
    <dgm:cxn modelId="{8777BB5C-DA6C-466C-B210-94E20D0A4D5C}" type="presParOf" srcId="{E865036E-5ACD-41F2-8396-D6C7317DAC90}" destId="{FD3C7CE8-F0A0-4F3D-A93E-92788B755D4A}" srcOrd="0" destOrd="0" presId="urn:microsoft.com/office/officeart/2005/8/layout/orgChart1"/>
    <dgm:cxn modelId="{61ECC862-8B78-48DD-8C6F-B3483F9FC1D4}" type="presParOf" srcId="{FD3C7CE8-F0A0-4F3D-A93E-92788B755D4A}" destId="{89610EEA-55E6-43DD-8272-E66FF8C7C392}" srcOrd="0" destOrd="0" presId="urn:microsoft.com/office/officeart/2005/8/layout/orgChart1"/>
    <dgm:cxn modelId="{6A58B06D-256D-4B85-AF9F-6ACE4B71766D}" type="presParOf" srcId="{FD3C7CE8-F0A0-4F3D-A93E-92788B755D4A}" destId="{A835E3F8-E9F3-4887-A075-020B8DA965F4}" srcOrd="1" destOrd="0" presId="urn:microsoft.com/office/officeart/2005/8/layout/orgChart1"/>
    <dgm:cxn modelId="{4775AB77-6319-4313-8AB2-9FC3A65BB935}" type="presParOf" srcId="{E865036E-5ACD-41F2-8396-D6C7317DAC90}" destId="{9E93116C-39F9-4AD7-BAB1-D9489BBD4155}" srcOrd="1" destOrd="0" presId="urn:microsoft.com/office/officeart/2005/8/layout/orgChart1"/>
    <dgm:cxn modelId="{035B8AB2-A458-4B29-9D34-59CEF077BF2D}" type="presParOf" srcId="{E865036E-5ACD-41F2-8396-D6C7317DAC90}" destId="{69806E9E-004C-4F5C-9B8B-5FC25BF0B5C9}" srcOrd="2" destOrd="0" presId="urn:microsoft.com/office/officeart/2005/8/layout/orgChart1"/>
    <dgm:cxn modelId="{7A48D796-0E5C-4F98-920B-89C0A398F77D}" type="presParOf" srcId="{5AB4AF1F-8833-4047-8159-46C81B9BB382}" destId="{482A47D5-59CD-459F-A074-AB97814E0AC9}" srcOrd="2" destOrd="0" presId="urn:microsoft.com/office/officeart/2005/8/layout/orgChart1"/>
    <dgm:cxn modelId="{38DB644D-D19E-4630-8891-002BC18FB25D}" type="presParOf" srcId="{F01B1668-BA59-4D56-B888-84492534B77A}" destId="{8EECAF20-257F-4760-B734-51289013D9A1}" srcOrd="2" destOrd="0" presId="urn:microsoft.com/office/officeart/2005/8/layout/orgChart1"/>
    <dgm:cxn modelId="{B2797C1C-DB7A-43AA-9D77-86082832BAF1}" type="presParOf" srcId="{F01B1668-BA59-4D56-B888-84492534B77A}" destId="{09400917-E4D5-4CF9-8A97-0388F12E87B9}" srcOrd="3" destOrd="0" presId="urn:microsoft.com/office/officeart/2005/8/layout/orgChart1"/>
    <dgm:cxn modelId="{213D7787-924D-412B-A91C-1F38166E466F}" type="presParOf" srcId="{09400917-E4D5-4CF9-8A97-0388F12E87B9}" destId="{DFADCF9C-707E-4086-9A7E-5AE94B9D22FE}" srcOrd="0" destOrd="0" presId="urn:microsoft.com/office/officeart/2005/8/layout/orgChart1"/>
    <dgm:cxn modelId="{49C5FCE4-38F7-4F6C-9D6E-F68BD30CC926}" type="presParOf" srcId="{DFADCF9C-707E-4086-9A7E-5AE94B9D22FE}" destId="{2909692F-836A-4A6E-8BF6-4D99B49048EB}" srcOrd="0" destOrd="0" presId="urn:microsoft.com/office/officeart/2005/8/layout/orgChart1"/>
    <dgm:cxn modelId="{21C0FF5D-AB9F-4329-AC14-77765130805C}" type="presParOf" srcId="{DFADCF9C-707E-4086-9A7E-5AE94B9D22FE}" destId="{151B3392-58DD-4D12-8622-12A7768F21B0}" srcOrd="1" destOrd="0" presId="urn:microsoft.com/office/officeart/2005/8/layout/orgChart1"/>
    <dgm:cxn modelId="{A8B37475-BEAC-445E-9B77-AECB57FD272E}" type="presParOf" srcId="{09400917-E4D5-4CF9-8A97-0388F12E87B9}" destId="{109A4C79-D865-4F9A-8153-A62281B8DF7B}" srcOrd="1" destOrd="0" presId="urn:microsoft.com/office/officeart/2005/8/layout/orgChart1"/>
    <dgm:cxn modelId="{A58E13F9-A033-47B0-8B7F-6776D94B5BB0}" type="presParOf" srcId="{09400917-E4D5-4CF9-8A97-0388F12E87B9}" destId="{5B25D559-0591-491B-AD43-5CAAA518FD09}" srcOrd="2" destOrd="0" presId="urn:microsoft.com/office/officeart/2005/8/layout/orgChart1"/>
    <dgm:cxn modelId="{7F4F9F9F-87B1-4CF3-8646-E6875125EB06}" type="presParOf" srcId="{4A793519-1A0C-4087-B59D-92DF9CCA3EB1}" destId="{CBB8B938-F481-4ACC-883C-93E819DBF09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6A8212A-9063-4722-9721-A2589E43B4E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7FE7F8-9CED-4632-B5FF-7B400014B124}">
      <dgm:prSet phldrT="[Text]"/>
      <dgm:spPr>
        <a:xfrm>
          <a:off x="4986423" y="787066"/>
          <a:ext cx="749245" cy="374622"/>
        </a:xfrm>
        <a:prstGeom prst="rect">
          <a:avLst/>
        </a:prstGeom>
        <a:solidFill>
          <a:srgbClr val="0070C0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Single Learner</a:t>
          </a:r>
        </a:p>
      </dgm:t>
    </dgm:pt>
    <dgm:pt modelId="{73F35C71-1593-433C-B4E9-14C8C4536287}" type="parTrans" cxnId="{6A37A6B9-80A2-4304-998D-BEC8EBC193AA}">
      <dgm:prSet/>
      <dgm:spPr/>
      <dgm:t>
        <a:bodyPr/>
        <a:lstStyle/>
        <a:p>
          <a:endParaRPr lang="en-US"/>
        </a:p>
      </dgm:t>
    </dgm:pt>
    <dgm:pt modelId="{C5783C56-5A5E-4E12-8CE2-694067B23CDA}" type="sibTrans" cxnId="{6A37A6B9-80A2-4304-998D-BEC8EBC193AA}">
      <dgm:prSet/>
      <dgm:spPr/>
      <dgm:t>
        <a:bodyPr/>
        <a:lstStyle/>
        <a:p>
          <a:endParaRPr lang="en-US"/>
        </a:p>
      </dgm:t>
    </dgm:pt>
    <dgm:pt modelId="{4D079507-FF40-4C0C-B365-045D42E1D1D7}">
      <dgm:prSet phldrT="[Text]"/>
      <dgm:spPr>
        <a:xfrm>
          <a:off x="5439716" y="1319030"/>
          <a:ext cx="749245" cy="374622"/>
        </a:xfrm>
        <a:prstGeom prst="rect">
          <a:avLst/>
        </a:prstGeom>
        <a:solidFill>
          <a:srgbClr val="9933FF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Orthogonal Matching Pursuit</a:t>
          </a:r>
        </a:p>
      </dgm:t>
    </dgm:pt>
    <dgm:pt modelId="{E6121B24-DA89-426F-B29F-9C945DA2A3E7}" type="parTrans" cxnId="{C8E89D25-324F-4C2E-8313-93F6BE5D4F84}">
      <dgm:prSet/>
      <dgm:spPr>
        <a:xfrm>
          <a:off x="5361045" y="1161688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453293" y="78670"/>
              </a:lnTo>
              <a:lnTo>
                <a:pt x="453293" y="157341"/>
              </a:lnTo>
            </a:path>
          </a:pathLst>
        </a:custGeom>
        <a:noFill/>
        <a:ln w="25400" cap="flat" cmpd="sng" algn="ctr">
          <a:solidFill>
            <a:srgbClr val="9933FF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201B100D-A196-433D-BB23-C2A34F523256}" type="sibTrans" cxnId="{C8E89D25-324F-4C2E-8313-93F6BE5D4F84}">
      <dgm:prSet/>
      <dgm:spPr/>
      <dgm:t>
        <a:bodyPr/>
        <a:lstStyle/>
        <a:p>
          <a:endParaRPr lang="en-US"/>
        </a:p>
      </dgm:t>
    </dgm:pt>
    <dgm:pt modelId="{1D1E6A69-34BB-431F-987B-61305C16FFE9}">
      <dgm:prSet phldrT="[Text]"/>
      <dgm:spPr>
        <a:xfrm>
          <a:off x="4533129" y="1319030"/>
          <a:ext cx="749245" cy="37462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Erosion Ellipse</a:t>
          </a:r>
        </a:p>
      </dgm:t>
    </dgm:pt>
    <dgm:pt modelId="{5B7F722E-BD58-4B38-B85C-69080129E697}" type="parTrans" cxnId="{FDD989A7-DD79-45F7-AB9D-A88D3E3F0C21}">
      <dgm:prSet/>
      <dgm:spPr>
        <a:xfrm>
          <a:off x="4907752" y="1161688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453293" y="0"/>
              </a:moveTo>
              <a:lnTo>
                <a:pt x="453293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41337C5E-CB7C-49F9-B259-8886EF8E7243}" type="sibTrans" cxnId="{FDD989A7-DD79-45F7-AB9D-A88D3E3F0C21}">
      <dgm:prSet/>
      <dgm:spPr/>
      <dgm:t>
        <a:bodyPr/>
        <a:lstStyle/>
        <a:p>
          <a:endParaRPr lang="en-US"/>
        </a:p>
      </dgm:t>
    </dgm:pt>
    <dgm:pt modelId="{3BC1D279-AD26-4D85-98E6-A600D0B0A8F6}">
      <dgm:prSet phldrT="[Text]"/>
      <dgm:spPr>
        <a:xfrm>
          <a:off x="2719955" y="1850994"/>
          <a:ext cx="749245" cy="37462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Add Scalar Float</a:t>
          </a:r>
        </a:p>
      </dgm:t>
    </dgm:pt>
    <dgm:pt modelId="{765C3F5E-9043-4A76-AB0E-9A0CA8475261}" type="parTrans" cxnId="{8CE3F105-8086-4310-8EB9-6B5645AA23A5}">
      <dgm:prSet/>
      <dgm:spPr>
        <a:xfrm>
          <a:off x="3094578" y="1693652"/>
          <a:ext cx="1813173" cy="157341"/>
        </a:xfrm>
        <a:custGeom>
          <a:avLst/>
          <a:gdLst/>
          <a:ahLst/>
          <a:cxnLst/>
          <a:rect l="0" t="0" r="0" b="0"/>
          <a:pathLst>
            <a:path>
              <a:moveTo>
                <a:pt x="1813173" y="0"/>
              </a:moveTo>
              <a:lnTo>
                <a:pt x="1813173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A10F4CD-D63C-4E01-976D-76C43838EA5A}" type="sibTrans" cxnId="{8CE3F105-8086-4310-8EB9-6B5645AA23A5}">
      <dgm:prSet/>
      <dgm:spPr/>
      <dgm:t>
        <a:bodyPr/>
        <a:lstStyle/>
        <a:p>
          <a:endParaRPr lang="en-US"/>
        </a:p>
      </dgm:t>
    </dgm:pt>
    <dgm:pt modelId="{D2EB286D-B591-485A-9F4E-546EFA301003}">
      <dgm:prSet phldrT="[Text]"/>
      <dgm:spPr>
        <a:xfrm>
          <a:off x="2266662" y="2382958"/>
          <a:ext cx="749245" cy="37462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gm:t>
    </dgm:pt>
    <dgm:pt modelId="{0D1B4DEE-DD09-40E3-9871-1C1E28557735}" type="parTrans" cxnId="{671F9648-2AA5-4A5B-8118-D18EDB8B4D00}">
      <dgm:prSet/>
      <dgm:spPr>
        <a:xfrm>
          <a:off x="2641285" y="2225617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453293" y="0"/>
              </a:moveTo>
              <a:lnTo>
                <a:pt x="453293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19467ED-AC2A-445E-A5B5-CF5F5FD54DB7}" type="sibTrans" cxnId="{671F9648-2AA5-4A5B-8118-D18EDB8B4D00}">
      <dgm:prSet/>
      <dgm:spPr/>
      <dgm:t>
        <a:bodyPr/>
        <a:lstStyle/>
        <a:p>
          <a:endParaRPr lang="en-US"/>
        </a:p>
      </dgm:t>
    </dgm:pt>
    <dgm:pt modelId="{76CEDF9C-6037-4C8A-A163-540BA82ADFAF}">
      <dgm:prSet phldrT="[Text]"/>
      <dgm:spPr>
        <a:xfrm>
          <a:off x="1813368" y="2914923"/>
          <a:ext cx="749245" cy="37462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Erosion Cross</a:t>
          </a:r>
        </a:p>
      </dgm:t>
    </dgm:pt>
    <dgm:pt modelId="{B822FC2B-8542-4B21-B1AB-13D1D1642B09}" type="parTrans" cxnId="{C20D2C9C-9856-4C2B-9CCE-01D1FBBEDF3F}">
      <dgm:prSet/>
      <dgm:spPr>
        <a:xfrm>
          <a:off x="2187991" y="2757581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453293" y="0"/>
              </a:moveTo>
              <a:lnTo>
                <a:pt x="453293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4C8E55E0-ADD1-4502-A3AE-7830C4C97DDE}" type="sibTrans" cxnId="{C20D2C9C-9856-4C2B-9CCE-01D1FBBEDF3F}">
      <dgm:prSet/>
      <dgm:spPr/>
      <dgm:t>
        <a:bodyPr/>
        <a:lstStyle/>
        <a:p>
          <a:endParaRPr lang="en-US"/>
        </a:p>
      </dgm:t>
    </dgm:pt>
    <dgm:pt modelId="{51378720-FDE2-478F-804A-1CE2EBF3D7CA}">
      <dgm:prSet phldrT="[Text]"/>
      <dgm:spPr>
        <a:xfrm>
          <a:off x="194" y="3446887"/>
          <a:ext cx="749245" cy="374622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</a:t>
          </a:r>
        </a:p>
      </dgm:t>
    </dgm:pt>
    <dgm:pt modelId="{816D9E17-31B7-4CDB-A944-79C3B96EA3E5}" type="parTrans" cxnId="{D0EE39C6-5AD2-4565-9AA7-6AC779E102AB}">
      <dgm:prSet/>
      <dgm:spPr>
        <a:xfrm>
          <a:off x="374817" y="3289545"/>
          <a:ext cx="1813173" cy="157341"/>
        </a:xfrm>
        <a:custGeom>
          <a:avLst/>
          <a:gdLst/>
          <a:ahLst/>
          <a:cxnLst/>
          <a:rect l="0" t="0" r="0" b="0"/>
          <a:pathLst>
            <a:path>
              <a:moveTo>
                <a:pt x="1813173" y="0"/>
              </a:moveTo>
              <a:lnTo>
                <a:pt x="1813173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86C3E96-1181-4DF3-AE22-7FF754779248}" type="sibTrans" cxnId="{D0EE39C6-5AD2-4565-9AA7-6AC779E102AB}">
      <dgm:prSet/>
      <dgm:spPr/>
      <dgm:t>
        <a:bodyPr/>
        <a:lstStyle/>
        <a:p>
          <a:endParaRPr lang="en-US"/>
        </a:p>
      </dgm:t>
    </dgm:pt>
    <dgm:pt modelId="{FCF3B838-6F5F-4021-9C99-C86973F6EE01}">
      <dgm:prSet phldrT="[Text]"/>
      <dgm:spPr>
        <a:xfrm>
          <a:off x="906781" y="3446887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gm:t>
    </dgm:pt>
    <dgm:pt modelId="{85E883DB-B813-4591-BE50-B66DDD5BA29C}" type="parTrans" cxnId="{E07DD8D5-FD0D-4978-8F35-C094D72AB132}">
      <dgm:prSet/>
      <dgm:spPr>
        <a:xfrm>
          <a:off x="1281404" y="3289545"/>
          <a:ext cx="906586" cy="157341"/>
        </a:xfrm>
        <a:custGeom>
          <a:avLst/>
          <a:gdLst/>
          <a:ahLst/>
          <a:cxnLst/>
          <a:rect l="0" t="0" r="0" b="0"/>
          <a:pathLst>
            <a:path>
              <a:moveTo>
                <a:pt x="906586" y="0"/>
              </a:moveTo>
              <a:lnTo>
                <a:pt x="906586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F0C57D9-2D6F-425A-B74D-CD4C742DF258}" type="sibTrans" cxnId="{E07DD8D5-FD0D-4978-8F35-C094D72AB132}">
      <dgm:prSet/>
      <dgm:spPr/>
      <dgm:t>
        <a:bodyPr/>
        <a:lstStyle/>
        <a:p>
          <a:endParaRPr lang="en-US"/>
        </a:p>
      </dgm:t>
    </dgm:pt>
    <dgm:pt modelId="{07E9F5E8-EC23-47F6-B945-6CD39327E62E}">
      <dgm:prSet phldrT="[Text]"/>
      <dgm:spPr>
        <a:xfrm>
          <a:off x="1813368" y="3446887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-3</a:t>
          </a:r>
        </a:p>
      </dgm:t>
    </dgm:pt>
    <dgm:pt modelId="{92884BB9-7D85-475E-9FCD-1B90CE50A141}" type="parTrans" cxnId="{778B949D-8F1E-43CB-9B04-0E83AAA8320D}">
      <dgm:prSet/>
      <dgm:spPr>
        <a:xfrm>
          <a:off x="2142271" y="3289545"/>
          <a:ext cx="91440" cy="1573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A468260-C11C-46AD-8264-9B808B09F9A4}" type="sibTrans" cxnId="{778B949D-8F1E-43CB-9B04-0E83AAA8320D}">
      <dgm:prSet/>
      <dgm:spPr/>
      <dgm:t>
        <a:bodyPr/>
        <a:lstStyle/>
        <a:p>
          <a:endParaRPr lang="en-US"/>
        </a:p>
      </dgm:t>
    </dgm:pt>
    <dgm:pt modelId="{A444C5C6-A093-413E-95C2-6169D316557B}">
      <dgm:prSet phldrT="[Text]"/>
      <dgm:spPr>
        <a:xfrm>
          <a:off x="2719955" y="3446887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6</a:t>
          </a:r>
        </a:p>
      </dgm:t>
    </dgm:pt>
    <dgm:pt modelId="{EF62ABCB-BAF8-4DD9-B2F5-EEE96C219AF0}" type="parTrans" cxnId="{D4EB2E36-6A21-494B-864D-9192FE2C56DE}">
      <dgm:prSet/>
      <dgm:spPr>
        <a:xfrm>
          <a:off x="2187991" y="3289545"/>
          <a:ext cx="906586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906586" y="78670"/>
              </a:lnTo>
              <a:lnTo>
                <a:pt x="906586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16A212A-E0C9-49A8-BB9F-1DDACF55D835}" type="sibTrans" cxnId="{D4EB2E36-6A21-494B-864D-9192FE2C56DE}">
      <dgm:prSet/>
      <dgm:spPr/>
      <dgm:t>
        <a:bodyPr/>
        <a:lstStyle/>
        <a:p>
          <a:endParaRPr lang="en-US"/>
        </a:p>
      </dgm:t>
    </dgm:pt>
    <dgm:pt modelId="{EB89F5A7-B8BD-446C-80DF-082030CE1946}">
      <dgm:prSet phldrT="[Text]"/>
      <dgm:spPr>
        <a:xfrm>
          <a:off x="3626542" y="3446887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True</a:t>
          </a:r>
        </a:p>
      </dgm:t>
    </dgm:pt>
    <dgm:pt modelId="{F0CD8D36-953B-4AAD-9497-3DF8E58B88FA}" type="parTrans" cxnId="{B0AA7DC9-B598-4293-A711-24EF00DCD0E6}">
      <dgm:prSet/>
      <dgm:spPr>
        <a:xfrm>
          <a:off x="2187991" y="3289545"/>
          <a:ext cx="1813173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1813173" y="78670"/>
              </a:lnTo>
              <a:lnTo>
                <a:pt x="1813173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9497BD02-00C0-4209-8579-0D64A19EAE8E}" type="sibTrans" cxnId="{B0AA7DC9-B598-4293-A711-24EF00DCD0E6}">
      <dgm:prSet/>
      <dgm:spPr/>
      <dgm:t>
        <a:bodyPr/>
        <a:lstStyle/>
        <a:p>
          <a:endParaRPr lang="en-US"/>
        </a:p>
      </dgm:t>
    </dgm:pt>
    <dgm:pt modelId="{0BC75970-3599-43DE-9E98-441283A2543B}">
      <dgm:prSet phldrT="[Text]"/>
      <dgm:spPr>
        <a:xfrm>
          <a:off x="2719955" y="2914923"/>
          <a:ext cx="749245" cy="374622"/>
        </a:xfrm>
        <a:prstGeom prst="rect">
          <a:avLst/>
        </a:prstGeo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Stream To Features</a:t>
          </a:r>
        </a:p>
      </dgm:t>
    </dgm:pt>
    <dgm:pt modelId="{2C8D5284-A71B-449F-823E-2A12B15638C0}" type="parTrans" cxnId="{65FBB07D-F161-439F-9404-66F8A5E6AE8C}">
      <dgm:prSet/>
      <dgm:spPr>
        <a:xfrm>
          <a:off x="2641285" y="2757581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453293" y="78670"/>
              </a:lnTo>
              <a:lnTo>
                <a:pt x="453293" y="157341"/>
              </a:lnTo>
            </a:path>
          </a:pathLst>
        </a:custGeom>
        <a:noFill/>
        <a:ln w="25400" cap="flat" cmpd="sng" algn="ctr">
          <a:solidFill>
            <a:srgbClr val="ED7D31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4B2258EB-4D8C-4DCF-B082-EC379E90FD29}" type="sibTrans" cxnId="{65FBB07D-F161-439F-9404-66F8A5E6AE8C}">
      <dgm:prSet/>
      <dgm:spPr/>
      <dgm:t>
        <a:bodyPr/>
        <a:lstStyle/>
        <a:p>
          <a:endParaRPr lang="en-US"/>
        </a:p>
      </dgm:t>
    </dgm:pt>
    <dgm:pt modelId="{B9521B0F-3648-41B3-9484-5E6E5CE9C56A}">
      <dgm:prSet phldrT="[Text]"/>
      <dgm:spPr>
        <a:xfrm>
          <a:off x="3173249" y="2382958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Float Subtree</a:t>
          </a:r>
        </a:p>
      </dgm:t>
    </dgm:pt>
    <dgm:pt modelId="{2DB3C1A9-1D7B-40A6-8200-037657D939F6}" type="parTrans" cxnId="{8DBF180F-30F7-4598-88A9-DE1B35B667EA}">
      <dgm:prSet/>
      <dgm:spPr>
        <a:xfrm>
          <a:off x="3094578" y="2225617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453293" y="78670"/>
              </a:lnTo>
              <a:lnTo>
                <a:pt x="453293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FA409FA-9CB2-4028-8F21-33996594D4A4}" type="sibTrans" cxnId="{8DBF180F-30F7-4598-88A9-DE1B35B667EA}">
      <dgm:prSet/>
      <dgm:spPr/>
      <dgm:t>
        <a:bodyPr/>
        <a:lstStyle/>
        <a:p>
          <a:endParaRPr lang="en-US"/>
        </a:p>
      </dgm:t>
    </dgm:pt>
    <dgm:pt modelId="{FD2F5739-4566-44C8-9F20-C71E13FC1C5A}">
      <dgm:prSet phldrT="[Text]"/>
      <dgm:spPr>
        <a:xfrm>
          <a:off x="3626542" y="1850994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5</a:t>
          </a:r>
        </a:p>
      </dgm:t>
    </dgm:pt>
    <dgm:pt modelId="{D95A8204-E76F-4996-A5C1-6780BA368930}" type="parTrans" cxnId="{1569BC36-4731-4A92-8D13-3D698C041BB1}">
      <dgm:prSet/>
      <dgm:spPr>
        <a:xfrm>
          <a:off x="4001165" y="1693652"/>
          <a:ext cx="906586" cy="157341"/>
        </a:xfrm>
        <a:custGeom>
          <a:avLst/>
          <a:gdLst/>
          <a:ahLst/>
          <a:cxnLst/>
          <a:rect l="0" t="0" r="0" b="0"/>
          <a:pathLst>
            <a:path>
              <a:moveTo>
                <a:pt x="906586" y="0"/>
              </a:moveTo>
              <a:lnTo>
                <a:pt x="906586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4663031-F3B5-4396-9F05-8C1671666342}" type="sibTrans" cxnId="{1569BC36-4731-4A92-8D13-3D698C041BB1}">
      <dgm:prSet/>
      <dgm:spPr/>
      <dgm:t>
        <a:bodyPr/>
        <a:lstStyle/>
        <a:p>
          <a:endParaRPr lang="en-US"/>
        </a:p>
      </dgm:t>
    </dgm:pt>
    <dgm:pt modelId="{75185CD9-69A5-4DEA-B69A-DDB692297F24}">
      <dgm:prSet phldrT="[Text]"/>
      <dgm:spPr>
        <a:xfrm>
          <a:off x="4533129" y="1850994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Integer Subtree</a:t>
          </a:r>
        </a:p>
      </dgm:t>
    </dgm:pt>
    <dgm:pt modelId="{FD85C114-0A51-4008-BD29-C83E000085A7}" type="parTrans" cxnId="{1E4ADD61-727C-4B1F-AE96-4BC1EE46E9C3}">
      <dgm:prSet/>
      <dgm:spPr>
        <a:xfrm>
          <a:off x="4862032" y="1693652"/>
          <a:ext cx="91440" cy="1573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15938DD-4938-4605-A7FA-C7D6EF002469}" type="sibTrans" cxnId="{1E4ADD61-727C-4B1F-AE96-4BC1EE46E9C3}">
      <dgm:prSet/>
      <dgm:spPr/>
      <dgm:t>
        <a:bodyPr/>
        <a:lstStyle/>
        <a:p>
          <a:endParaRPr lang="en-US"/>
        </a:p>
      </dgm:t>
    </dgm:pt>
    <dgm:pt modelId="{98770AC8-B891-4D87-A74D-37830E6A1A19}">
      <dgm:prSet phldrT="[Text]"/>
      <dgm:spPr>
        <a:xfrm>
          <a:off x="5439716" y="1850994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5</a:t>
          </a:r>
        </a:p>
      </dgm:t>
    </dgm:pt>
    <dgm:pt modelId="{7A496179-6E19-46F5-BA56-EF438BE20DF6}" type="parTrans" cxnId="{60B3D337-7F10-4A46-8FE6-A3CB69C2752A}">
      <dgm:prSet/>
      <dgm:spPr>
        <a:xfrm>
          <a:off x="4907752" y="1693652"/>
          <a:ext cx="906586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906586" y="78670"/>
              </a:lnTo>
              <a:lnTo>
                <a:pt x="906586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73F339E-0160-42B5-AF14-2CA09C52BF31}" type="sibTrans" cxnId="{60B3D337-7F10-4A46-8FE6-A3CB69C2752A}">
      <dgm:prSet/>
      <dgm:spPr/>
      <dgm:t>
        <a:bodyPr/>
        <a:lstStyle/>
        <a:p>
          <a:endParaRPr lang="en-US"/>
        </a:p>
      </dgm:t>
    </dgm:pt>
    <dgm:pt modelId="{EF7BCA06-D724-45A4-AECB-3991B3AB71BA}">
      <dgm:prSet phldrT="[Text]"/>
      <dgm:spPr>
        <a:xfrm>
          <a:off x="6346303" y="1850994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True</a:t>
          </a:r>
        </a:p>
      </dgm:t>
    </dgm:pt>
    <dgm:pt modelId="{334845B9-5169-47A6-B6F5-F532D5852632}" type="parTrans" cxnId="{16164D36-71EA-439C-82D9-1D6D52AFBE61}">
      <dgm:prSet/>
      <dgm:spPr>
        <a:xfrm>
          <a:off x="4907752" y="1693652"/>
          <a:ext cx="1813173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1813173" y="78670"/>
              </a:lnTo>
              <a:lnTo>
                <a:pt x="1813173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A11CC03-E9B0-4B18-B4C6-810497FB3036}" type="sibTrans" cxnId="{16164D36-71EA-439C-82D9-1D6D52AFBE61}">
      <dgm:prSet/>
      <dgm:spPr/>
      <dgm:t>
        <a:bodyPr/>
        <a:lstStyle/>
        <a:p>
          <a:endParaRPr lang="en-US"/>
        </a:p>
      </dgm:t>
    </dgm:pt>
    <dgm:pt modelId="{4847037F-2548-44D3-B26D-769379734CAA}" type="pres">
      <dgm:prSet presAssocID="{16A8212A-9063-4722-9721-A2589E43B4E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A793519-1A0C-4087-B59D-92DF9CCA3EB1}" type="pres">
      <dgm:prSet presAssocID="{4D7FE7F8-9CED-4632-B5FF-7B400014B124}" presName="hierRoot1" presStyleCnt="0">
        <dgm:presLayoutVars>
          <dgm:hierBranch val="init"/>
        </dgm:presLayoutVars>
      </dgm:prSet>
      <dgm:spPr/>
    </dgm:pt>
    <dgm:pt modelId="{5071BACD-8CC4-4288-9827-D72B42176292}" type="pres">
      <dgm:prSet presAssocID="{4D7FE7F8-9CED-4632-B5FF-7B400014B124}" presName="rootComposite1" presStyleCnt="0"/>
      <dgm:spPr/>
    </dgm:pt>
    <dgm:pt modelId="{D5DD9610-4B94-4CB1-9776-EC4F8931D2E8}" type="pres">
      <dgm:prSet presAssocID="{4D7FE7F8-9CED-4632-B5FF-7B400014B124}" presName="rootText1" presStyleLbl="node0" presStyleIdx="0" presStyleCnt="1">
        <dgm:presLayoutVars>
          <dgm:chPref val="3"/>
        </dgm:presLayoutVars>
      </dgm:prSet>
      <dgm:spPr/>
    </dgm:pt>
    <dgm:pt modelId="{2DDA5977-0948-4CA4-BBD6-B03A6E96A9EE}" type="pres">
      <dgm:prSet presAssocID="{4D7FE7F8-9CED-4632-B5FF-7B400014B124}" presName="rootConnector1" presStyleLbl="node1" presStyleIdx="0" presStyleCnt="0"/>
      <dgm:spPr/>
    </dgm:pt>
    <dgm:pt modelId="{F01B1668-BA59-4D56-B888-84492534B77A}" type="pres">
      <dgm:prSet presAssocID="{4D7FE7F8-9CED-4632-B5FF-7B400014B124}" presName="hierChild2" presStyleCnt="0"/>
      <dgm:spPr/>
    </dgm:pt>
    <dgm:pt modelId="{4FD5189E-667B-41B1-9B55-5371F888C0C4}" type="pres">
      <dgm:prSet presAssocID="{5B7F722E-BD58-4B38-B85C-69080129E697}" presName="Name37" presStyleLbl="parChTrans1D2" presStyleIdx="0" presStyleCnt="2"/>
      <dgm:spPr/>
    </dgm:pt>
    <dgm:pt modelId="{59E7C1BF-B725-4F01-BEEC-AC9E0A9A9A09}" type="pres">
      <dgm:prSet presAssocID="{1D1E6A69-34BB-431F-987B-61305C16FFE9}" presName="hierRoot2" presStyleCnt="0">
        <dgm:presLayoutVars>
          <dgm:hierBranch val="init"/>
        </dgm:presLayoutVars>
      </dgm:prSet>
      <dgm:spPr/>
    </dgm:pt>
    <dgm:pt modelId="{106257F0-12C7-4441-8955-BE54B2980FAB}" type="pres">
      <dgm:prSet presAssocID="{1D1E6A69-34BB-431F-987B-61305C16FFE9}" presName="rootComposite" presStyleCnt="0"/>
      <dgm:spPr/>
    </dgm:pt>
    <dgm:pt modelId="{1F4DD965-FD9E-4DEF-A863-A7E351BD478A}" type="pres">
      <dgm:prSet presAssocID="{1D1E6A69-34BB-431F-987B-61305C16FFE9}" presName="rootText" presStyleLbl="node2" presStyleIdx="0" presStyleCnt="2">
        <dgm:presLayoutVars>
          <dgm:chPref val="3"/>
        </dgm:presLayoutVars>
      </dgm:prSet>
      <dgm:spPr/>
    </dgm:pt>
    <dgm:pt modelId="{738C02B1-51F5-4789-A287-E7AA3A875E75}" type="pres">
      <dgm:prSet presAssocID="{1D1E6A69-34BB-431F-987B-61305C16FFE9}" presName="rootConnector" presStyleLbl="node2" presStyleIdx="0" presStyleCnt="2"/>
      <dgm:spPr/>
    </dgm:pt>
    <dgm:pt modelId="{88B868E0-587C-4A43-A548-4DA94E481D98}" type="pres">
      <dgm:prSet presAssocID="{1D1E6A69-34BB-431F-987B-61305C16FFE9}" presName="hierChild4" presStyleCnt="0"/>
      <dgm:spPr/>
    </dgm:pt>
    <dgm:pt modelId="{EACBC09D-BC1B-46A7-BCFE-C507513722F0}" type="pres">
      <dgm:prSet presAssocID="{765C3F5E-9043-4A76-AB0E-9A0CA8475261}" presName="Name37" presStyleLbl="parChTrans1D3" presStyleIdx="0" presStyleCnt="5"/>
      <dgm:spPr/>
    </dgm:pt>
    <dgm:pt modelId="{FBCBA338-E13B-4F89-B65A-EAC2BC9D9455}" type="pres">
      <dgm:prSet presAssocID="{3BC1D279-AD26-4D85-98E6-A600D0B0A8F6}" presName="hierRoot2" presStyleCnt="0">
        <dgm:presLayoutVars>
          <dgm:hierBranch val="init"/>
        </dgm:presLayoutVars>
      </dgm:prSet>
      <dgm:spPr/>
    </dgm:pt>
    <dgm:pt modelId="{835B79E5-83AF-471F-92D2-F988074AADD3}" type="pres">
      <dgm:prSet presAssocID="{3BC1D279-AD26-4D85-98E6-A600D0B0A8F6}" presName="rootComposite" presStyleCnt="0"/>
      <dgm:spPr/>
    </dgm:pt>
    <dgm:pt modelId="{2DAF5097-6294-4734-8EA4-79C470FB4A9F}" type="pres">
      <dgm:prSet presAssocID="{3BC1D279-AD26-4D85-98E6-A600D0B0A8F6}" presName="rootText" presStyleLbl="node3" presStyleIdx="0" presStyleCnt="5">
        <dgm:presLayoutVars>
          <dgm:chPref val="3"/>
        </dgm:presLayoutVars>
      </dgm:prSet>
      <dgm:spPr/>
    </dgm:pt>
    <dgm:pt modelId="{24F818CE-1AFC-4DE3-A900-A2C0AAACB423}" type="pres">
      <dgm:prSet presAssocID="{3BC1D279-AD26-4D85-98E6-A600D0B0A8F6}" presName="rootConnector" presStyleLbl="node3" presStyleIdx="0" presStyleCnt="5"/>
      <dgm:spPr/>
    </dgm:pt>
    <dgm:pt modelId="{AD49D539-27C2-4BAA-B428-D39240259504}" type="pres">
      <dgm:prSet presAssocID="{3BC1D279-AD26-4D85-98E6-A600D0B0A8F6}" presName="hierChild4" presStyleCnt="0"/>
      <dgm:spPr/>
    </dgm:pt>
    <dgm:pt modelId="{E678A72D-794C-4378-B24F-5CC6CC9961EE}" type="pres">
      <dgm:prSet presAssocID="{0D1B4DEE-DD09-40E3-9871-1C1E28557735}" presName="Name37" presStyleLbl="parChTrans1D4" presStyleIdx="0" presStyleCnt="9"/>
      <dgm:spPr/>
    </dgm:pt>
    <dgm:pt modelId="{59CF9BE3-D036-4727-BE35-6F76064A6139}" type="pres">
      <dgm:prSet presAssocID="{D2EB286D-B591-485A-9F4E-546EFA301003}" presName="hierRoot2" presStyleCnt="0">
        <dgm:presLayoutVars>
          <dgm:hierBranch val="init"/>
        </dgm:presLayoutVars>
      </dgm:prSet>
      <dgm:spPr/>
    </dgm:pt>
    <dgm:pt modelId="{B4A10197-B714-4F6E-9ED4-0AB783927252}" type="pres">
      <dgm:prSet presAssocID="{D2EB286D-B591-485A-9F4E-546EFA301003}" presName="rootComposite" presStyleCnt="0"/>
      <dgm:spPr/>
    </dgm:pt>
    <dgm:pt modelId="{7117FFFC-8986-4A78-A3C6-208331F09420}" type="pres">
      <dgm:prSet presAssocID="{D2EB286D-B591-485A-9F4E-546EFA301003}" presName="rootText" presStyleLbl="node4" presStyleIdx="0" presStyleCnt="9">
        <dgm:presLayoutVars>
          <dgm:chPref val="3"/>
        </dgm:presLayoutVars>
      </dgm:prSet>
      <dgm:spPr/>
    </dgm:pt>
    <dgm:pt modelId="{ECC55D14-20E9-4B84-9139-E38F19346F05}" type="pres">
      <dgm:prSet presAssocID="{D2EB286D-B591-485A-9F4E-546EFA301003}" presName="rootConnector" presStyleLbl="node4" presStyleIdx="0" presStyleCnt="9"/>
      <dgm:spPr/>
    </dgm:pt>
    <dgm:pt modelId="{82661591-3470-4128-92CC-82C90B419BC6}" type="pres">
      <dgm:prSet presAssocID="{D2EB286D-B591-485A-9F4E-546EFA301003}" presName="hierChild4" presStyleCnt="0"/>
      <dgm:spPr/>
    </dgm:pt>
    <dgm:pt modelId="{8D24885B-ABB8-44A8-A37D-EAD20CD26D87}" type="pres">
      <dgm:prSet presAssocID="{B822FC2B-8542-4B21-B1AB-13D1D1642B09}" presName="Name37" presStyleLbl="parChTrans1D4" presStyleIdx="1" presStyleCnt="9"/>
      <dgm:spPr/>
    </dgm:pt>
    <dgm:pt modelId="{37A1D2C9-BBDA-4AD5-B94B-4D486394E937}" type="pres">
      <dgm:prSet presAssocID="{76CEDF9C-6037-4C8A-A163-540BA82ADFAF}" presName="hierRoot2" presStyleCnt="0">
        <dgm:presLayoutVars>
          <dgm:hierBranch/>
        </dgm:presLayoutVars>
      </dgm:prSet>
      <dgm:spPr/>
    </dgm:pt>
    <dgm:pt modelId="{B11A616F-9EA4-48BD-857A-B4C153912D40}" type="pres">
      <dgm:prSet presAssocID="{76CEDF9C-6037-4C8A-A163-540BA82ADFAF}" presName="rootComposite" presStyleCnt="0"/>
      <dgm:spPr/>
    </dgm:pt>
    <dgm:pt modelId="{2E760683-944D-45F0-A6D1-BEA17BA07332}" type="pres">
      <dgm:prSet presAssocID="{76CEDF9C-6037-4C8A-A163-540BA82ADFAF}" presName="rootText" presStyleLbl="node4" presStyleIdx="1" presStyleCnt="9">
        <dgm:presLayoutVars>
          <dgm:chPref val="3"/>
        </dgm:presLayoutVars>
      </dgm:prSet>
      <dgm:spPr/>
    </dgm:pt>
    <dgm:pt modelId="{FFDE55BE-5F2D-45DD-899D-0461D4031B13}" type="pres">
      <dgm:prSet presAssocID="{76CEDF9C-6037-4C8A-A163-540BA82ADFAF}" presName="rootConnector" presStyleLbl="node4" presStyleIdx="1" presStyleCnt="9"/>
      <dgm:spPr/>
    </dgm:pt>
    <dgm:pt modelId="{B21DBB43-D662-4DE9-A267-4674671E8DE0}" type="pres">
      <dgm:prSet presAssocID="{76CEDF9C-6037-4C8A-A163-540BA82ADFAF}" presName="hierChild4" presStyleCnt="0"/>
      <dgm:spPr/>
    </dgm:pt>
    <dgm:pt modelId="{845225DA-3633-44D5-9BBA-53DAFC55E06B}" type="pres">
      <dgm:prSet presAssocID="{816D9E17-31B7-4CDB-A944-79C3B96EA3E5}" presName="Name35" presStyleLbl="parChTrans1D4" presStyleIdx="2" presStyleCnt="9"/>
      <dgm:spPr/>
    </dgm:pt>
    <dgm:pt modelId="{0416ECD5-2A8C-40A3-9F84-29D4439CD6D9}" type="pres">
      <dgm:prSet presAssocID="{51378720-FDE2-478F-804A-1CE2EBF3D7CA}" presName="hierRoot2" presStyleCnt="0">
        <dgm:presLayoutVars>
          <dgm:hierBranch val="init"/>
        </dgm:presLayoutVars>
      </dgm:prSet>
      <dgm:spPr/>
    </dgm:pt>
    <dgm:pt modelId="{5B84EA88-E7CF-4334-9587-A01AE5F10FAF}" type="pres">
      <dgm:prSet presAssocID="{51378720-FDE2-478F-804A-1CE2EBF3D7CA}" presName="rootComposite" presStyleCnt="0"/>
      <dgm:spPr/>
    </dgm:pt>
    <dgm:pt modelId="{2C1AFE6D-324D-4B45-934C-F732A3F79B17}" type="pres">
      <dgm:prSet presAssocID="{51378720-FDE2-478F-804A-1CE2EBF3D7CA}" presName="rootText" presStyleLbl="node4" presStyleIdx="2" presStyleCnt="9">
        <dgm:presLayoutVars>
          <dgm:chPref val="3"/>
        </dgm:presLayoutVars>
      </dgm:prSet>
      <dgm:spPr/>
    </dgm:pt>
    <dgm:pt modelId="{0ECA3541-0E18-4BF2-AED3-5D328AF0FF73}" type="pres">
      <dgm:prSet presAssocID="{51378720-FDE2-478F-804A-1CE2EBF3D7CA}" presName="rootConnector" presStyleLbl="node4" presStyleIdx="2" presStyleCnt="9"/>
      <dgm:spPr/>
    </dgm:pt>
    <dgm:pt modelId="{5AC68006-E690-492B-B0B2-895647BE2F76}" type="pres">
      <dgm:prSet presAssocID="{51378720-FDE2-478F-804A-1CE2EBF3D7CA}" presName="hierChild4" presStyleCnt="0"/>
      <dgm:spPr/>
    </dgm:pt>
    <dgm:pt modelId="{9ED3C06C-04EF-40B7-8C5C-B65791967ACD}" type="pres">
      <dgm:prSet presAssocID="{51378720-FDE2-478F-804A-1CE2EBF3D7CA}" presName="hierChild5" presStyleCnt="0"/>
      <dgm:spPr/>
    </dgm:pt>
    <dgm:pt modelId="{869A8FD4-3653-4EDB-A26A-DB9A9BA722D5}" type="pres">
      <dgm:prSet presAssocID="{85E883DB-B813-4591-BE50-B66DDD5BA29C}" presName="Name35" presStyleLbl="parChTrans1D4" presStyleIdx="3" presStyleCnt="9"/>
      <dgm:spPr/>
    </dgm:pt>
    <dgm:pt modelId="{AE3C929D-63F3-445D-B9C6-C2D6B0A75164}" type="pres">
      <dgm:prSet presAssocID="{FCF3B838-6F5F-4021-9C99-C86973F6EE01}" presName="hierRoot2" presStyleCnt="0">
        <dgm:presLayoutVars>
          <dgm:hierBranch val="init"/>
        </dgm:presLayoutVars>
      </dgm:prSet>
      <dgm:spPr/>
    </dgm:pt>
    <dgm:pt modelId="{264E65F7-1292-4BE4-B316-F11B66BB0574}" type="pres">
      <dgm:prSet presAssocID="{FCF3B838-6F5F-4021-9C99-C86973F6EE01}" presName="rootComposite" presStyleCnt="0"/>
      <dgm:spPr/>
    </dgm:pt>
    <dgm:pt modelId="{88F38835-B1B8-4AF3-ADCB-797AF1145F29}" type="pres">
      <dgm:prSet presAssocID="{FCF3B838-6F5F-4021-9C99-C86973F6EE01}" presName="rootText" presStyleLbl="node4" presStyleIdx="3" presStyleCnt="9">
        <dgm:presLayoutVars>
          <dgm:chPref val="3"/>
        </dgm:presLayoutVars>
      </dgm:prSet>
      <dgm:spPr/>
    </dgm:pt>
    <dgm:pt modelId="{6047647C-DB61-4951-9FF1-EE0B6A555E50}" type="pres">
      <dgm:prSet presAssocID="{FCF3B838-6F5F-4021-9C99-C86973F6EE01}" presName="rootConnector" presStyleLbl="node4" presStyleIdx="3" presStyleCnt="9"/>
      <dgm:spPr/>
    </dgm:pt>
    <dgm:pt modelId="{B1493807-C9BD-47C9-B289-1306BBB5D398}" type="pres">
      <dgm:prSet presAssocID="{FCF3B838-6F5F-4021-9C99-C86973F6EE01}" presName="hierChild4" presStyleCnt="0"/>
      <dgm:spPr/>
    </dgm:pt>
    <dgm:pt modelId="{E0D2329C-59F6-471B-B30A-7C9D958E3D0E}" type="pres">
      <dgm:prSet presAssocID="{FCF3B838-6F5F-4021-9C99-C86973F6EE01}" presName="hierChild5" presStyleCnt="0"/>
      <dgm:spPr/>
    </dgm:pt>
    <dgm:pt modelId="{1F245658-8F93-4A88-B001-F195EB60DC6C}" type="pres">
      <dgm:prSet presAssocID="{92884BB9-7D85-475E-9FCD-1B90CE50A141}" presName="Name35" presStyleLbl="parChTrans1D4" presStyleIdx="4" presStyleCnt="9"/>
      <dgm:spPr/>
    </dgm:pt>
    <dgm:pt modelId="{C593F81D-22D0-4B57-A243-571F5543DAE0}" type="pres">
      <dgm:prSet presAssocID="{07E9F5E8-EC23-47F6-B945-6CD39327E62E}" presName="hierRoot2" presStyleCnt="0">
        <dgm:presLayoutVars>
          <dgm:hierBranch val="init"/>
        </dgm:presLayoutVars>
      </dgm:prSet>
      <dgm:spPr/>
    </dgm:pt>
    <dgm:pt modelId="{3DC19D90-DB50-42C2-8E24-12E935886DEA}" type="pres">
      <dgm:prSet presAssocID="{07E9F5E8-EC23-47F6-B945-6CD39327E62E}" presName="rootComposite" presStyleCnt="0"/>
      <dgm:spPr/>
    </dgm:pt>
    <dgm:pt modelId="{A70F5F49-4038-420F-B447-793890BBDD4A}" type="pres">
      <dgm:prSet presAssocID="{07E9F5E8-EC23-47F6-B945-6CD39327E62E}" presName="rootText" presStyleLbl="node4" presStyleIdx="4" presStyleCnt="9">
        <dgm:presLayoutVars>
          <dgm:chPref val="3"/>
        </dgm:presLayoutVars>
      </dgm:prSet>
      <dgm:spPr/>
    </dgm:pt>
    <dgm:pt modelId="{592B83D1-B071-48ED-9B08-6D1B9D14B354}" type="pres">
      <dgm:prSet presAssocID="{07E9F5E8-EC23-47F6-B945-6CD39327E62E}" presName="rootConnector" presStyleLbl="node4" presStyleIdx="4" presStyleCnt="9"/>
      <dgm:spPr/>
    </dgm:pt>
    <dgm:pt modelId="{162355C2-9932-4D00-B434-BCDDDCB1F509}" type="pres">
      <dgm:prSet presAssocID="{07E9F5E8-EC23-47F6-B945-6CD39327E62E}" presName="hierChild4" presStyleCnt="0"/>
      <dgm:spPr/>
    </dgm:pt>
    <dgm:pt modelId="{67B3964E-FEC6-4D77-8F6E-ADA6D6EE9FC8}" type="pres">
      <dgm:prSet presAssocID="{07E9F5E8-EC23-47F6-B945-6CD39327E62E}" presName="hierChild5" presStyleCnt="0"/>
      <dgm:spPr/>
    </dgm:pt>
    <dgm:pt modelId="{B65760A6-C600-44D9-8A8A-36A0D516F2E6}" type="pres">
      <dgm:prSet presAssocID="{EF62ABCB-BAF8-4DD9-B2F5-EEE96C219AF0}" presName="Name35" presStyleLbl="parChTrans1D4" presStyleIdx="5" presStyleCnt="9"/>
      <dgm:spPr/>
    </dgm:pt>
    <dgm:pt modelId="{9D4CC90D-DF58-4A23-85E8-334F8E9B88E0}" type="pres">
      <dgm:prSet presAssocID="{A444C5C6-A093-413E-95C2-6169D316557B}" presName="hierRoot2" presStyleCnt="0">
        <dgm:presLayoutVars>
          <dgm:hierBranch val="init"/>
        </dgm:presLayoutVars>
      </dgm:prSet>
      <dgm:spPr/>
    </dgm:pt>
    <dgm:pt modelId="{CF51B547-DA2F-4362-AF40-50839E828F90}" type="pres">
      <dgm:prSet presAssocID="{A444C5C6-A093-413E-95C2-6169D316557B}" presName="rootComposite" presStyleCnt="0"/>
      <dgm:spPr/>
    </dgm:pt>
    <dgm:pt modelId="{27541683-CC3A-434F-BA3A-69AD0F5EEF31}" type="pres">
      <dgm:prSet presAssocID="{A444C5C6-A093-413E-95C2-6169D316557B}" presName="rootText" presStyleLbl="node4" presStyleIdx="5" presStyleCnt="9">
        <dgm:presLayoutVars>
          <dgm:chPref val="3"/>
        </dgm:presLayoutVars>
      </dgm:prSet>
      <dgm:spPr/>
    </dgm:pt>
    <dgm:pt modelId="{AF1FD3FE-65CB-4D47-AB77-94D205520106}" type="pres">
      <dgm:prSet presAssocID="{A444C5C6-A093-413E-95C2-6169D316557B}" presName="rootConnector" presStyleLbl="node4" presStyleIdx="5" presStyleCnt="9"/>
      <dgm:spPr/>
    </dgm:pt>
    <dgm:pt modelId="{B073120C-445F-49F5-A91C-BD5E431AA6B5}" type="pres">
      <dgm:prSet presAssocID="{A444C5C6-A093-413E-95C2-6169D316557B}" presName="hierChild4" presStyleCnt="0"/>
      <dgm:spPr/>
    </dgm:pt>
    <dgm:pt modelId="{B82A7045-66EF-468D-AE75-E3769853DED4}" type="pres">
      <dgm:prSet presAssocID="{A444C5C6-A093-413E-95C2-6169D316557B}" presName="hierChild5" presStyleCnt="0"/>
      <dgm:spPr/>
    </dgm:pt>
    <dgm:pt modelId="{6C8A2945-3CC5-487D-BD9A-8C218E4DD657}" type="pres">
      <dgm:prSet presAssocID="{F0CD8D36-953B-4AAD-9497-3DF8E58B88FA}" presName="Name35" presStyleLbl="parChTrans1D4" presStyleIdx="6" presStyleCnt="9"/>
      <dgm:spPr/>
    </dgm:pt>
    <dgm:pt modelId="{6E03F3D6-66BD-476D-8C00-C7850853CB40}" type="pres">
      <dgm:prSet presAssocID="{EB89F5A7-B8BD-446C-80DF-082030CE1946}" presName="hierRoot2" presStyleCnt="0">
        <dgm:presLayoutVars>
          <dgm:hierBranch val="init"/>
        </dgm:presLayoutVars>
      </dgm:prSet>
      <dgm:spPr/>
    </dgm:pt>
    <dgm:pt modelId="{34DFCB1F-EB8E-4B9A-A70A-C2958B55ACD1}" type="pres">
      <dgm:prSet presAssocID="{EB89F5A7-B8BD-446C-80DF-082030CE1946}" presName="rootComposite" presStyleCnt="0"/>
      <dgm:spPr/>
    </dgm:pt>
    <dgm:pt modelId="{F6C40CCE-6A71-42FD-AC63-21C8790EA9B2}" type="pres">
      <dgm:prSet presAssocID="{EB89F5A7-B8BD-446C-80DF-082030CE1946}" presName="rootText" presStyleLbl="node4" presStyleIdx="6" presStyleCnt="9">
        <dgm:presLayoutVars>
          <dgm:chPref val="3"/>
        </dgm:presLayoutVars>
      </dgm:prSet>
      <dgm:spPr/>
    </dgm:pt>
    <dgm:pt modelId="{44FE939C-BA9C-4BFF-BC48-81B11A454481}" type="pres">
      <dgm:prSet presAssocID="{EB89F5A7-B8BD-446C-80DF-082030CE1946}" presName="rootConnector" presStyleLbl="node4" presStyleIdx="6" presStyleCnt="9"/>
      <dgm:spPr/>
    </dgm:pt>
    <dgm:pt modelId="{816D3C7E-0B9B-4A1B-8EE6-927D56E6CB03}" type="pres">
      <dgm:prSet presAssocID="{EB89F5A7-B8BD-446C-80DF-082030CE1946}" presName="hierChild4" presStyleCnt="0"/>
      <dgm:spPr/>
    </dgm:pt>
    <dgm:pt modelId="{2B465442-3286-4B95-AC4B-3D67878D1731}" type="pres">
      <dgm:prSet presAssocID="{EB89F5A7-B8BD-446C-80DF-082030CE1946}" presName="hierChild5" presStyleCnt="0"/>
      <dgm:spPr/>
    </dgm:pt>
    <dgm:pt modelId="{BC50DF29-9F42-4F55-8BB7-57A0AC863580}" type="pres">
      <dgm:prSet presAssocID="{76CEDF9C-6037-4C8A-A163-540BA82ADFAF}" presName="hierChild5" presStyleCnt="0"/>
      <dgm:spPr/>
    </dgm:pt>
    <dgm:pt modelId="{C33F9F62-C239-4643-8592-22030CC7988F}" type="pres">
      <dgm:prSet presAssocID="{2C8D5284-A71B-449F-823E-2A12B15638C0}" presName="Name37" presStyleLbl="parChTrans1D4" presStyleIdx="7" presStyleCnt="9"/>
      <dgm:spPr/>
    </dgm:pt>
    <dgm:pt modelId="{C99503B5-458F-44EE-83B7-C1A2026DC346}" type="pres">
      <dgm:prSet presAssocID="{0BC75970-3599-43DE-9E98-441283A2543B}" presName="hierRoot2" presStyleCnt="0">
        <dgm:presLayoutVars>
          <dgm:hierBranch val="init"/>
        </dgm:presLayoutVars>
      </dgm:prSet>
      <dgm:spPr/>
    </dgm:pt>
    <dgm:pt modelId="{9BDAEBB2-6D49-4E56-91ED-406472190A1C}" type="pres">
      <dgm:prSet presAssocID="{0BC75970-3599-43DE-9E98-441283A2543B}" presName="rootComposite" presStyleCnt="0"/>
      <dgm:spPr/>
    </dgm:pt>
    <dgm:pt modelId="{BC10475B-552A-4498-9619-A67E1D977D93}" type="pres">
      <dgm:prSet presAssocID="{0BC75970-3599-43DE-9E98-441283A2543B}" presName="rootText" presStyleLbl="node4" presStyleIdx="7" presStyleCnt="9">
        <dgm:presLayoutVars>
          <dgm:chPref val="3"/>
        </dgm:presLayoutVars>
      </dgm:prSet>
      <dgm:spPr/>
    </dgm:pt>
    <dgm:pt modelId="{3AD0AFFF-BD3C-486E-9FB4-E93DBF8D2E6F}" type="pres">
      <dgm:prSet presAssocID="{0BC75970-3599-43DE-9E98-441283A2543B}" presName="rootConnector" presStyleLbl="node4" presStyleIdx="7" presStyleCnt="9"/>
      <dgm:spPr/>
    </dgm:pt>
    <dgm:pt modelId="{103C8796-072C-45BD-89C2-B7B4ACC42C5E}" type="pres">
      <dgm:prSet presAssocID="{0BC75970-3599-43DE-9E98-441283A2543B}" presName="hierChild4" presStyleCnt="0"/>
      <dgm:spPr/>
    </dgm:pt>
    <dgm:pt modelId="{9327F42F-DDF6-484C-877A-F4F9FE1F6291}" type="pres">
      <dgm:prSet presAssocID="{0BC75970-3599-43DE-9E98-441283A2543B}" presName="hierChild5" presStyleCnt="0"/>
      <dgm:spPr/>
    </dgm:pt>
    <dgm:pt modelId="{DBC319D0-D935-43BA-A5DE-0E0E0C4F8F8D}" type="pres">
      <dgm:prSet presAssocID="{D2EB286D-B591-485A-9F4E-546EFA301003}" presName="hierChild5" presStyleCnt="0"/>
      <dgm:spPr/>
    </dgm:pt>
    <dgm:pt modelId="{52FF524E-B313-4A4D-ACCD-B7D2E5AEFE85}" type="pres">
      <dgm:prSet presAssocID="{2DB3C1A9-1D7B-40A6-8200-037657D939F6}" presName="Name37" presStyleLbl="parChTrans1D4" presStyleIdx="8" presStyleCnt="9"/>
      <dgm:spPr/>
    </dgm:pt>
    <dgm:pt modelId="{94E79C2D-CBAF-4716-ABD1-97817F0EB3FA}" type="pres">
      <dgm:prSet presAssocID="{B9521B0F-3648-41B3-9484-5E6E5CE9C56A}" presName="hierRoot2" presStyleCnt="0">
        <dgm:presLayoutVars>
          <dgm:hierBranch val="init"/>
        </dgm:presLayoutVars>
      </dgm:prSet>
      <dgm:spPr/>
    </dgm:pt>
    <dgm:pt modelId="{10BC7849-E144-48D5-B6A2-002A3E1243ED}" type="pres">
      <dgm:prSet presAssocID="{B9521B0F-3648-41B3-9484-5E6E5CE9C56A}" presName="rootComposite" presStyleCnt="0"/>
      <dgm:spPr/>
    </dgm:pt>
    <dgm:pt modelId="{59603F1B-172B-4931-9A5A-00009AD9971A}" type="pres">
      <dgm:prSet presAssocID="{B9521B0F-3648-41B3-9484-5E6E5CE9C56A}" presName="rootText" presStyleLbl="node4" presStyleIdx="8" presStyleCnt="9">
        <dgm:presLayoutVars>
          <dgm:chPref val="3"/>
        </dgm:presLayoutVars>
      </dgm:prSet>
      <dgm:spPr/>
    </dgm:pt>
    <dgm:pt modelId="{9FA666A9-D03B-4197-A1E8-01E7BC268920}" type="pres">
      <dgm:prSet presAssocID="{B9521B0F-3648-41B3-9484-5E6E5CE9C56A}" presName="rootConnector" presStyleLbl="node4" presStyleIdx="8" presStyleCnt="9"/>
      <dgm:spPr/>
    </dgm:pt>
    <dgm:pt modelId="{74786C8F-0DDB-4EDD-B7F6-FBCF5D35F27B}" type="pres">
      <dgm:prSet presAssocID="{B9521B0F-3648-41B3-9484-5E6E5CE9C56A}" presName="hierChild4" presStyleCnt="0"/>
      <dgm:spPr/>
    </dgm:pt>
    <dgm:pt modelId="{D8A1000D-2D2F-498D-BFC7-A63CB4120792}" type="pres">
      <dgm:prSet presAssocID="{B9521B0F-3648-41B3-9484-5E6E5CE9C56A}" presName="hierChild5" presStyleCnt="0"/>
      <dgm:spPr/>
    </dgm:pt>
    <dgm:pt modelId="{53D9E4AD-9B90-4413-B90E-B3B4926340D0}" type="pres">
      <dgm:prSet presAssocID="{3BC1D279-AD26-4D85-98E6-A600D0B0A8F6}" presName="hierChild5" presStyleCnt="0"/>
      <dgm:spPr/>
    </dgm:pt>
    <dgm:pt modelId="{DA3EEDEB-EC64-4DCE-A051-06F4EA11153E}" type="pres">
      <dgm:prSet presAssocID="{D95A8204-E76F-4996-A5C1-6780BA368930}" presName="Name37" presStyleLbl="parChTrans1D3" presStyleIdx="1" presStyleCnt="5"/>
      <dgm:spPr/>
    </dgm:pt>
    <dgm:pt modelId="{6FEDD669-823E-40BE-B2DF-AFA1B3C46289}" type="pres">
      <dgm:prSet presAssocID="{FD2F5739-4566-44C8-9F20-C71E13FC1C5A}" presName="hierRoot2" presStyleCnt="0">
        <dgm:presLayoutVars>
          <dgm:hierBranch val="init"/>
        </dgm:presLayoutVars>
      </dgm:prSet>
      <dgm:spPr/>
    </dgm:pt>
    <dgm:pt modelId="{81992051-56C3-4ECB-A621-8047C717E607}" type="pres">
      <dgm:prSet presAssocID="{FD2F5739-4566-44C8-9F20-C71E13FC1C5A}" presName="rootComposite" presStyleCnt="0"/>
      <dgm:spPr/>
    </dgm:pt>
    <dgm:pt modelId="{FD715A88-9CAD-42F5-BD1B-B39337A266A2}" type="pres">
      <dgm:prSet presAssocID="{FD2F5739-4566-44C8-9F20-C71E13FC1C5A}" presName="rootText" presStyleLbl="node3" presStyleIdx="1" presStyleCnt="5">
        <dgm:presLayoutVars>
          <dgm:chPref val="3"/>
        </dgm:presLayoutVars>
      </dgm:prSet>
      <dgm:spPr/>
    </dgm:pt>
    <dgm:pt modelId="{21B6A1B4-A7E8-4F5E-AB9C-C25B8A8C0A53}" type="pres">
      <dgm:prSet presAssocID="{FD2F5739-4566-44C8-9F20-C71E13FC1C5A}" presName="rootConnector" presStyleLbl="node3" presStyleIdx="1" presStyleCnt="5"/>
      <dgm:spPr/>
    </dgm:pt>
    <dgm:pt modelId="{C8BE116C-9F68-4595-86B5-90A916D925E1}" type="pres">
      <dgm:prSet presAssocID="{FD2F5739-4566-44C8-9F20-C71E13FC1C5A}" presName="hierChild4" presStyleCnt="0"/>
      <dgm:spPr/>
    </dgm:pt>
    <dgm:pt modelId="{6AC8784F-8E09-4040-9AE2-37B736D73AE9}" type="pres">
      <dgm:prSet presAssocID="{FD2F5739-4566-44C8-9F20-C71E13FC1C5A}" presName="hierChild5" presStyleCnt="0"/>
      <dgm:spPr/>
    </dgm:pt>
    <dgm:pt modelId="{EF9104B3-2333-42A6-A92E-2E38FD4005DE}" type="pres">
      <dgm:prSet presAssocID="{FD85C114-0A51-4008-BD29-C83E000085A7}" presName="Name37" presStyleLbl="parChTrans1D3" presStyleIdx="2" presStyleCnt="5"/>
      <dgm:spPr/>
    </dgm:pt>
    <dgm:pt modelId="{0D349B9C-4009-433E-9740-BC6A7F94E9EC}" type="pres">
      <dgm:prSet presAssocID="{75185CD9-69A5-4DEA-B69A-DDB692297F24}" presName="hierRoot2" presStyleCnt="0">
        <dgm:presLayoutVars>
          <dgm:hierBranch val="init"/>
        </dgm:presLayoutVars>
      </dgm:prSet>
      <dgm:spPr/>
    </dgm:pt>
    <dgm:pt modelId="{A646DC56-8E98-4C97-8462-FC1C2372C1D9}" type="pres">
      <dgm:prSet presAssocID="{75185CD9-69A5-4DEA-B69A-DDB692297F24}" presName="rootComposite" presStyleCnt="0"/>
      <dgm:spPr/>
    </dgm:pt>
    <dgm:pt modelId="{60DBF72E-DC8E-4DFD-8323-E424A85A13B3}" type="pres">
      <dgm:prSet presAssocID="{75185CD9-69A5-4DEA-B69A-DDB692297F24}" presName="rootText" presStyleLbl="node3" presStyleIdx="2" presStyleCnt="5">
        <dgm:presLayoutVars>
          <dgm:chPref val="3"/>
        </dgm:presLayoutVars>
      </dgm:prSet>
      <dgm:spPr/>
    </dgm:pt>
    <dgm:pt modelId="{F86C1515-386F-4D7E-AE0B-2C24F425D445}" type="pres">
      <dgm:prSet presAssocID="{75185CD9-69A5-4DEA-B69A-DDB692297F24}" presName="rootConnector" presStyleLbl="node3" presStyleIdx="2" presStyleCnt="5"/>
      <dgm:spPr/>
    </dgm:pt>
    <dgm:pt modelId="{9572E29D-3272-477D-B44C-5F58ACB0FC9D}" type="pres">
      <dgm:prSet presAssocID="{75185CD9-69A5-4DEA-B69A-DDB692297F24}" presName="hierChild4" presStyleCnt="0"/>
      <dgm:spPr/>
    </dgm:pt>
    <dgm:pt modelId="{21C1E74A-0AB4-4A45-812A-9F8CBB7AD531}" type="pres">
      <dgm:prSet presAssocID="{75185CD9-69A5-4DEA-B69A-DDB692297F24}" presName="hierChild5" presStyleCnt="0"/>
      <dgm:spPr/>
    </dgm:pt>
    <dgm:pt modelId="{9B45F229-6EBB-4E7A-ADCC-02215842D739}" type="pres">
      <dgm:prSet presAssocID="{7A496179-6E19-46F5-BA56-EF438BE20DF6}" presName="Name37" presStyleLbl="parChTrans1D3" presStyleIdx="3" presStyleCnt="5"/>
      <dgm:spPr/>
    </dgm:pt>
    <dgm:pt modelId="{E22D835F-6C37-484B-830B-961776CF33D1}" type="pres">
      <dgm:prSet presAssocID="{98770AC8-B891-4D87-A74D-37830E6A1A19}" presName="hierRoot2" presStyleCnt="0">
        <dgm:presLayoutVars>
          <dgm:hierBranch val="init"/>
        </dgm:presLayoutVars>
      </dgm:prSet>
      <dgm:spPr/>
    </dgm:pt>
    <dgm:pt modelId="{BC2562E3-E5D4-4747-BB34-E03343934A93}" type="pres">
      <dgm:prSet presAssocID="{98770AC8-B891-4D87-A74D-37830E6A1A19}" presName="rootComposite" presStyleCnt="0"/>
      <dgm:spPr/>
    </dgm:pt>
    <dgm:pt modelId="{B04FA2F8-B6D8-4554-8E73-566B95DB6524}" type="pres">
      <dgm:prSet presAssocID="{98770AC8-B891-4D87-A74D-37830E6A1A19}" presName="rootText" presStyleLbl="node3" presStyleIdx="3" presStyleCnt="5">
        <dgm:presLayoutVars>
          <dgm:chPref val="3"/>
        </dgm:presLayoutVars>
      </dgm:prSet>
      <dgm:spPr/>
    </dgm:pt>
    <dgm:pt modelId="{5677C2E8-FAFE-447E-88DE-75D79A4302B7}" type="pres">
      <dgm:prSet presAssocID="{98770AC8-B891-4D87-A74D-37830E6A1A19}" presName="rootConnector" presStyleLbl="node3" presStyleIdx="3" presStyleCnt="5"/>
      <dgm:spPr/>
    </dgm:pt>
    <dgm:pt modelId="{A53939CF-7F19-41EE-A2FD-27494269C9D9}" type="pres">
      <dgm:prSet presAssocID="{98770AC8-B891-4D87-A74D-37830E6A1A19}" presName="hierChild4" presStyleCnt="0"/>
      <dgm:spPr/>
    </dgm:pt>
    <dgm:pt modelId="{46E3CDE0-52C9-4E0D-844F-C79D0231D7D1}" type="pres">
      <dgm:prSet presAssocID="{98770AC8-B891-4D87-A74D-37830E6A1A19}" presName="hierChild5" presStyleCnt="0"/>
      <dgm:spPr/>
    </dgm:pt>
    <dgm:pt modelId="{8A345970-3C05-441F-AF6F-205D60DC354E}" type="pres">
      <dgm:prSet presAssocID="{334845B9-5169-47A6-B6F5-F532D5852632}" presName="Name37" presStyleLbl="parChTrans1D3" presStyleIdx="4" presStyleCnt="5"/>
      <dgm:spPr/>
    </dgm:pt>
    <dgm:pt modelId="{E992EEDB-A1A0-4553-87A2-90DA605CFB8E}" type="pres">
      <dgm:prSet presAssocID="{EF7BCA06-D724-45A4-AECB-3991B3AB71BA}" presName="hierRoot2" presStyleCnt="0">
        <dgm:presLayoutVars>
          <dgm:hierBranch val="init"/>
        </dgm:presLayoutVars>
      </dgm:prSet>
      <dgm:spPr/>
    </dgm:pt>
    <dgm:pt modelId="{404FFEE1-966A-421B-9831-2980B30B9530}" type="pres">
      <dgm:prSet presAssocID="{EF7BCA06-D724-45A4-AECB-3991B3AB71BA}" presName="rootComposite" presStyleCnt="0"/>
      <dgm:spPr/>
    </dgm:pt>
    <dgm:pt modelId="{7F7729ED-3EB9-4FF6-842D-6AEDA4BC9F33}" type="pres">
      <dgm:prSet presAssocID="{EF7BCA06-D724-45A4-AECB-3991B3AB71BA}" presName="rootText" presStyleLbl="node3" presStyleIdx="4" presStyleCnt="5">
        <dgm:presLayoutVars>
          <dgm:chPref val="3"/>
        </dgm:presLayoutVars>
      </dgm:prSet>
      <dgm:spPr/>
    </dgm:pt>
    <dgm:pt modelId="{B45E7AC1-C752-4CBD-9445-713113874B2B}" type="pres">
      <dgm:prSet presAssocID="{EF7BCA06-D724-45A4-AECB-3991B3AB71BA}" presName="rootConnector" presStyleLbl="node3" presStyleIdx="4" presStyleCnt="5"/>
      <dgm:spPr/>
    </dgm:pt>
    <dgm:pt modelId="{3C5D8B48-20FA-45C8-A2FE-31B4A780788F}" type="pres">
      <dgm:prSet presAssocID="{EF7BCA06-D724-45A4-AECB-3991B3AB71BA}" presName="hierChild4" presStyleCnt="0"/>
      <dgm:spPr/>
    </dgm:pt>
    <dgm:pt modelId="{49BF8884-ABB6-4EE2-AF96-8901741922F9}" type="pres">
      <dgm:prSet presAssocID="{EF7BCA06-D724-45A4-AECB-3991B3AB71BA}" presName="hierChild5" presStyleCnt="0"/>
      <dgm:spPr/>
    </dgm:pt>
    <dgm:pt modelId="{EF7E30A0-6785-4AB1-9F59-0D9AB90C92D4}" type="pres">
      <dgm:prSet presAssocID="{1D1E6A69-34BB-431F-987B-61305C16FFE9}" presName="hierChild5" presStyleCnt="0"/>
      <dgm:spPr/>
    </dgm:pt>
    <dgm:pt modelId="{8EECAF20-257F-4760-B734-51289013D9A1}" type="pres">
      <dgm:prSet presAssocID="{E6121B24-DA89-426F-B29F-9C945DA2A3E7}" presName="Name37" presStyleLbl="parChTrans1D2" presStyleIdx="1" presStyleCnt="2"/>
      <dgm:spPr/>
    </dgm:pt>
    <dgm:pt modelId="{09400917-E4D5-4CF9-8A97-0388F12E87B9}" type="pres">
      <dgm:prSet presAssocID="{4D079507-FF40-4C0C-B365-045D42E1D1D7}" presName="hierRoot2" presStyleCnt="0">
        <dgm:presLayoutVars>
          <dgm:hierBranch val="init"/>
        </dgm:presLayoutVars>
      </dgm:prSet>
      <dgm:spPr/>
    </dgm:pt>
    <dgm:pt modelId="{DFADCF9C-707E-4086-9A7E-5AE94B9D22FE}" type="pres">
      <dgm:prSet presAssocID="{4D079507-FF40-4C0C-B365-045D42E1D1D7}" presName="rootComposite" presStyleCnt="0"/>
      <dgm:spPr/>
    </dgm:pt>
    <dgm:pt modelId="{2909692F-836A-4A6E-8BF6-4D99B49048EB}" type="pres">
      <dgm:prSet presAssocID="{4D079507-FF40-4C0C-B365-045D42E1D1D7}" presName="rootText" presStyleLbl="node2" presStyleIdx="1" presStyleCnt="2">
        <dgm:presLayoutVars>
          <dgm:chPref val="3"/>
        </dgm:presLayoutVars>
      </dgm:prSet>
      <dgm:spPr/>
    </dgm:pt>
    <dgm:pt modelId="{151B3392-58DD-4D12-8622-12A7768F21B0}" type="pres">
      <dgm:prSet presAssocID="{4D079507-FF40-4C0C-B365-045D42E1D1D7}" presName="rootConnector" presStyleLbl="node2" presStyleIdx="1" presStyleCnt="2"/>
      <dgm:spPr/>
    </dgm:pt>
    <dgm:pt modelId="{109A4C79-D865-4F9A-8153-A62281B8DF7B}" type="pres">
      <dgm:prSet presAssocID="{4D079507-FF40-4C0C-B365-045D42E1D1D7}" presName="hierChild4" presStyleCnt="0"/>
      <dgm:spPr/>
    </dgm:pt>
    <dgm:pt modelId="{5B25D559-0591-491B-AD43-5CAAA518FD09}" type="pres">
      <dgm:prSet presAssocID="{4D079507-FF40-4C0C-B365-045D42E1D1D7}" presName="hierChild5" presStyleCnt="0"/>
      <dgm:spPr/>
    </dgm:pt>
    <dgm:pt modelId="{CBB8B938-F481-4ACC-883C-93E819DBF095}" type="pres">
      <dgm:prSet presAssocID="{4D7FE7F8-9CED-4632-B5FF-7B400014B124}" presName="hierChild3" presStyleCnt="0"/>
      <dgm:spPr/>
    </dgm:pt>
  </dgm:ptLst>
  <dgm:cxnLst>
    <dgm:cxn modelId="{396BB803-BBC4-4787-BA12-4A41F268C159}" type="presOf" srcId="{EB89F5A7-B8BD-446C-80DF-082030CE1946}" destId="{44FE939C-BA9C-4BFF-BC48-81B11A454481}" srcOrd="1" destOrd="0" presId="urn:microsoft.com/office/officeart/2005/8/layout/orgChart1"/>
    <dgm:cxn modelId="{81773C04-8647-4DCC-83CA-CC32B87A438D}" type="presOf" srcId="{B9521B0F-3648-41B3-9484-5E6E5CE9C56A}" destId="{9FA666A9-D03B-4197-A1E8-01E7BC268920}" srcOrd="1" destOrd="0" presId="urn:microsoft.com/office/officeart/2005/8/layout/orgChart1"/>
    <dgm:cxn modelId="{8CE3F105-8086-4310-8EB9-6B5645AA23A5}" srcId="{1D1E6A69-34BB-431F-987B-61305C16FFE9}" destId="{3BC1D279-AD26-4D85-98E6-A600D0B0A8F6}" srcOrd="0" destOrd="0" parTransId="{765C3F5E-9043-4A76-AB0E-9A0CA8475261}" sibTransId="{1A10F4CD-D63C-4E01-976D-76C43838EA5A}"/>
    <dgm:cxn modelId="{8DBF180F-30F7-4598-88A9-DE1B35B667EA}" srcId="{3BC1D279-AD26-4D85-98E6-A600D0B0A8F6}" destId="{B9521B0F-3648-41B3-9484-5E6E5CE9C56A}" srcOrd="1" destOrd="0" parTransId="{2DB3C1A9-1D7B-40A6-8200-037657D939F6}" sibTransId="{1FA409FA-9CB2-4028-8F21-33996594D4A4}"/>
    <dgm:cxn modelId="{7E416410-9E83-4950-962E-F573F520162F}" type="presOf" srcId="{D2EB286D-B591-485A-9F4E-546EFA301003}" destId="{7117FFFC-8986-4A78-A3C6-208331F09420}" srcOrd="0" destOrd="0" presId="urn:microsoft.com/office/officeart/2005/8/layout/orgChart1"/>
    <dgm:cxn modelId="{8248F612-8A98-4F07-AA21-CF4C4B44BCC7}" type="presOf" srcId="{A444C5C6-A093-413E-95C2-6169D316557B}" destId="{27541683-CC3A-434F-BA3A-69AD0F5EEF31}" srcOrd="0" destOrd="0" presId="urn:microsoft.com/office/officeart/2005/8/layout/orgChart1"/>
    <dgm:cxn modelId="{F9095F18-3349-4511-8421-32701E1DFB30}" type="presOf" srcId="{2C8D5284-A71B-449F-823E-2A12B15638C0}" destId="{C33F9F62-C239-4643-8592-22030CC7988F}" srcOrd="0" destOrd="0" presId="urn:microsoft.com/office/officeart/2005/8/layout/orgChart1"/>
    <dgm:cxn modelId="{89C4181A-DAF6-423E-99EB-33B6587F1819}" type="presOf" srcId="{76CEDF9C-6037-4C8A-A163-540BA82ADFAF}" destId="{FFDE55BE-5F2D-45DD-899D-0461D4031B13}" srcOrd="1" destOrd="0" presId="urn:microsoft.com/office/officeart/2005/8/layout/orgChart1"/>
    <dgm:cxn modelId="{F02A3E1A-082F-4C6D-B9D0-E733BB7C8863}" type="presOf" srcId="{4D079507-FF40-4C0C-B365-045D42E1D1D7}" destId="{151B3392-58DD-4D12-8622-12A7768F21B0}" srcOrd="1" destOrd="0" presId="urn:microsoft.com/office/officeart/2005/8/layout/orgChart1"/>
    <dgm:cxn modelId="{FF568D1A-B6AF-42FC-B134-50A2B456FFBF}" type="presOf" srcId="{816D9E17-31B7-4CDB-A944-79C3B96EA3E5}" destId="{845225DA-3633-44D5-9BBA-53DAFC55E06B}" srcOrd="0" destOrd="0" presId="urn:microsoft.com/office/officeart/2005/8/layout/orgChart1"/>
    <dgm:cxn modelId="{CB4B7F1C-D520-461C-BFD3-D5B419F70F5C}" type="presOf" srcId="{FCF3B838-6F5F-4021-9C99-C86973F6EE01}" destId="{88F38835-B1B8-4AF3-ADCB-797AF1145F29}" srcOrd="0" destOrd="0" presId="urn:microsoft.com/office/officeart/2005/8/layout/orgChart1"/>
    <dgm:cxn modelId="{CBC67E1F-1B3B-46CE-8B8C-70A1A8618BD6}" type="presOf" srcId="{3BC1D279-AD26-4D85-98E6-A600D0B0A8F6}" destId="{24F818CE-1AFC-4DE3-A900-A2C0AAACB423}" srcOrd="1" destOrd="0" presId="urn:microsoft.com/office/officeart/2005/8/layout/orgChart1"/>
    <dgm:cxn modelId="{320D7523-20BD-45CE-8585-72B450E2AA22}" type="presOf" srcId="{0D1B4DEE-DD09-40E3-9871-1C1E28557735}" destId="{E678A72D-794C-4378-B24F-5CC6CC9961EE}" srcOrd="0" destOrd="0" presId="urn:microsoft.com/office/officeart/2005/8/layout/orgChart1"/>
    <dgm:cxn modelId="{C8E89D25-324F-4C2E-8313-93F6BE5D4F84}" srcId="{4D7FE7F8-9CED-4632-B5FF-7B400014B124}" destId="{4D079507-FF40-4C0C-B365-045D42E1D1D7}" srcOrd="1" destOrd="0" parTransId="{E6121B24-DA89-426F-B29F-9C945DA2A3E7}" sibTransId="{201B100D-A196-433D-BB23-C2A34F523256}"/>
    <dgm:cxn modelId="{0B391A27-557C-47F6-8B28-307BF5ECB0D5}" type="presOf" srcId="{16A8212A-9063-4722-9721-A2589E43B4E3}" destId="{4847037F-2548-44D3-B26D-769379734CAA}" srcOrd="0" destOrd="0" presId="urn:microsoft.com/office/officeart/2005/8/layout/orgChart1"/>
    <dgm:cxn modelId="{F3AC4529-D643-498B-969F-35C31F050155}" type="presOf" srcId="{FCF3B838-6F5F-4021-9C99-C86973F6EE01}" destId="{6047647C-DB61-4951-9FF1-EE0B6A555E50}" srcOrd="1" destOrd="0" presId="urn:microsoft.com/office/officeart/2005/8/layout/orgChart1"/>
    <dgm:cxn modelId="{6D25D12C-6896-4414-8911-E56010049FF9}" type="presOf" srcId="{EF7BCA06-D724-45A4-AECB-3991B3AB71BA}" destId="{7F7729ED-3EB9-4FF6-842D-6AEDA4BC9F33}" srcOrd="0" destOrd="0" presId="urn:microsoft.com/office/officeart/2005/8/layout/orgChart1"/>
    <dgm:cxn modelId="{0A99E72D-4D44-4828-BDCE-4E8BF1E9E9F5}" type="presOf" srcId="{F0CD8D36-953B-4AAD-9497-3DF8E58B88FA}" destId="{6C8A2945-3CC5-487D-BD9A-8C218E4DD657}" srcOrd="0" destOrd="0" presId="urn:microsoft.com/office/officeart/2005/8/layout/orgChart1"/>
    <dgm:cxn modelId="{1F6BCE2E-66CF-482D-A40B-E7E940242651}" type="presOf" srcId="{07E9F5E8-EC23-47F6-B945-6CD39327E62E}" destId="{A70F5F49-4038-420F-B447-793890BBDD4A}" srcOrd="0" destOrd="0" presId="urn:microsoft.com/office/officeart/2005/8/layout/orgChart1"/>
    <dgm:cxn modelId="{5B472732-4FE2-4E86-B53C-D2FC32B787CC}" type="presOf" srcId="{765C3F5E-9043-4A76-AB0E-9A0CA8475261}" destId="{EACBC09D-BC1B-46A7-BCFE-C507513722F0}" srcOrd="0" destOrd="0" presId="urn:microsoft.com/office/officeart/2005/8/layout/orgChart1"/>
    <dgm:cxn modelId="{22DC1E36-0037-4556-BB64-AC104DC8F124}" type="presOf" srcId="{4D079507-FF40-4C0C-B365-045D42E1D1D7}" destId="{2909692F-836A-4A6E-8BF6-4D99B49048EB}" srcOrd="0" destOrd="0" presId="urn:microsoft.com/office/officeart/2005/8/layout/orgChart1"/>
    <dgm:cxn modelId="{D4EB2E36-6A21-494B-864D-9192FE2C56DE}" srcId="{76CEDF9C-6037-4C8A-A163-540BA82ADFAF}" destId="{A444C5C6-A093-413E-95C2-6169D316557B}" srcOrd="3" destOrd="0" parTransId="{EF62ABCB-BAF8-4DD9-B2F5-EEE96C219AF0}" sibTransId="{516A212A-E0C9-49A8-BB9F-1DDACF55D835}"/>
    <dgm:cxn modelId="{16164D36-71EA-439C-82D9-1D6D52AFBE61}" srcId="{1D1E6A69-34BB-431F-987B-61305C16FFE9}" destId="{EF7BCA06-D724-45A4-AECB-3991B3AB71BA}" srcOrd="4" destOrd="0" parTransId="{334845B9-5169-47A6-B6F5-F532D5852632}" sibTransId="{6A11CC03-E9B0-4B18-B4C6-810497FB3036}"/>
    <dgm:cxn modelId="{1569BC36-4731-4A92-8D13-3D698C041BB1}" srcId="{1D1E6A69-34BB-431F-987B-61305C16FFE9}" destId="{FD2F5739-4566-44C8-9F20-C71E13FC1C5A}" srcOrd="1" destOrd="0" parTransId="{D95A8204-E76F-4996-A5C1-6780BA368930}" sibTransId="{54663031-F3B5-4396-9F05-8C1671666342}"/>
    <dgm:cxn modelId="{60B3D337-7F10-4A46-8FE6-A3CB69C2752A}" srcId="{1D1E6A69-34BB-431F-987B-61305C16FFE9}" destId="{98770AC8-B891-4D87-A74D-37830E6A1A19}" srcOrd="3" destOrd="0" parTransId="{7A496179-6E19-46F5-BA56-EF438BE20DF6}" sibTransId="{873F339E-0160-42B5-AF14-2CA09C52BF31}"/>
    <dgm:cxn modelId="{7E600D40-47B4-4A2F-94BC-C017AD7B7FAA}" type="presOf" srcId="{A444C5C6-A093-413E-95C2-6169D316557B}" destId="{AF1FD3FE-65CB-4D47-AB77-94D205520106}" srcOrd="1" destOrd="0" presId="urn:microsoft.com/office/officeart/2005/8/layout/orgChart1"/>
    <dgm:cxn modelId="{59EF9B47-705D-434C-BA71-7A980E56A57E}" type="presOf" srcId="{98770AC8-B891-4D87-A74D-37830E6A1A19}" destId="{B04FA2F8-B6D8-4554-8E73-566B95DB6524}" srcOrd="0" destOrd="0" presId="urn:microsoft.com/office/officeart/2005/8/layout/orgChart1"/>
    <dgm:cxn modelId="{671F9648-2AA5-4A5B-8118-D18EDB8B4D00}" srcId="{3BC1D279-AD26-4D85-98E6-A600D0B0A8F6}" destId="{D2EB286D-B591-485A-9F4E-546EFA301003}" srcOrd="0" destOrd="0" parTransId="{0D1B4DEE-DD09-40E3-9871-1C1E28557735}" sibTransId="{319467ED-AC2A-445E-A5B5-CF5F5FD54DB7}"/>
    <dgm:cxn modelId="{87BD164F-98F0-49D8-907D-9E2C1CC99C96}" type="presOf" srcId="{5B7F722E-BD58-4B38-B85C-69080129E697}" destId="{4FD5189E-667B-41B1-9B55-5371F888C0C4}" srcOrd="0" destOrd="0" presId="urn:microsoft.com/office/officeart/2005/8/layout/orgChart1"/>
    <dgm:cxn modelId="{B4E9C256-B6F4-4DBC-820D-BB433EF7400B}" type="presOf" srcId="{EF7BCA06-D724-45A4-AECB-3991B3AB71BA}" destId="{B45E7AC1-C752-4CBD-9445-713113874B2B}" srcOrd="1" destOrd="0" presId="urn:microsoft.com/office/officeart/2005/8/layout/orgChart1"/>
    <dgm:cxn modelId="{8E6FB758-5139-49F5-B734-3FF71ED68ACE}" type="presOf" srcId="{75185CD9-69A5-4DEA-B69A-DDB692297F24}" destId="{F86C1515-386F-4D7E-AE0B-2C24F425D445}" srcOrd="1" destOrd="0" presId="urn:microsoft.com/office/officeart/2005/8/layout/orgChart1"/>
    <dgm:cxn modelId="{1E4ADD61-727C-4B1F-AE96-4BC1EE46E9C3}" srcId="{1D1E6A69-34BB-431F-987B-61305C16FFE9}" destId="{75185CD9-69A5-4DEA-B69A-DDB692297F24}" srcOrd="2" destOrd="0" parTransId="{FD85C114-0A51-4008-BD29-C83E000085A7}" sibTransId="{315938DD-4938-4605-A7FA-C7D6EF002469}"/>
    <dgm:cxn modelId="{3D239976-BA13-441A-AF23-AD8662124321}" type="presOf" srcId="{EF62ABCB-BAF8-4DD9-B2F5-EEE96C219AF0}" destId="{B65760A6-C600-44D9-8A8A-36A0D516F2E6}" srcOrd="0" destOrd="0" presId="urn:microsoft.com/office/officeart/2005/8/layout/orgChart1"/>
    <dgm:cxn modelId="{2402BA7B-6824-4165-A24B-58EB335B8A09}" type="presOf" srcId="{FD85C114-0A51-4008-BD29-C83E000085A7}" destId="{EF9104B3-2333-42A6-A92E-2E38FD4005DE}" srcOrd="0" destOrd="0" presId="urn:microsoft.com/office/officeart/2005/8/layout/orgChart1"/>
    <dgm:cxn modelId="{65FBB07D-F161-439F-9404-66F8A5E6AE8C}" srcId="{D2EB286D-B591-485A-9F4E-546EFA301003}" destId="{0BC75970-3599-43DE-9E98-441283A2543B}" srcOrd="1" destOrd="0" parTransId="{2C8D5284-A71B-449F-823E-2A12B15638C0}" sibTransId="{4B2258EB-4D8C-4DCF-B082-EC379E90FD29}"/>
    <dgm:cxn modelId="{9C76508A-9466-4E7E-8EA9-67D8926D17EE}" type="presOf" srcId="{92884BB9-7D85-475E-9FCD-1B90CE50A141}" destId="{1F245658-8F93-4A88-B001-F195EB60DC6C}" srcOrd="0" destOrd="0" presId="urn:microsoft.com/office/officeart/2005/8/layout/orgChart1"/>
    <dgm:cxn modelId="{CDF0CB8D-144A-4043-B7EB-95B2D0D0EBEF}" type="presOf" srcId="{0BC75970-3599-43DE-9E98-441283A2543B}" destId="{BC10475B-552A-4498-9619-A67E1D977D93}" srcOrd="0" destOrd="0" presId="urn:microsoft.com/office/officeart/2005/8/layout/orgChart1"/>
    <dgm:cxn modelId="{C20D2C9C-9856-4C2B-9CCE-01D1FBBEDF3F}" srcId="{D2EB286D-B591-485A-9F4E-546EFA301003}" destId="{76CEDF9C-6037-4C8A-A163-540BA82ADFAF}" srcOrd="0" destOrd="0" parTransId="{B822FC2B-8542-4B21-B1AB-13D1D1642B09}" sibTransId="{4C8E55E0-ADD1-4502-A3AE-7830C4C97DDE}"/>
    <dgm:cxn modelId="{3AA6299D-702D-4A24-B162-4D25813FFA06}" type="presOf" srcId="{1D1E6A69-34BB-431F-987B-61305C16FFE9}" destId="{738C02B1-51F5-4789-A287-E7AA3A875E75}" srcOrd="1" destOrd="0" presId="urn:microsoft.com/office/officeart/2005/8/layout/orgChart1"/>
    <dgm:cxn modelId="{6F2C329D-E45F-4A1D-9D2F-E12FDAE10C15}" type="presOf" srcId="{B9521B0F-3648-41B3-9484-5E6E5CE9C56A}" destId="{59603F1B-172B-4931-9A5A-00009AD9971A}" srcOrd="0" destOrd="0" presId="urn:microsoft.com/office/officeart/2005/8/layout/orgChart1"/>
    <dgm:cxn modelId="{778B949D-8F1E-43CB-9B04-0E83AAA8320D}" srcId="{76CEDF9C-6037-4C8A-A163-540BA82ADFAF}" destId="{07E9F5E8-EC23-47F6-B945-6CD39327E62E}" srcOrd="2" destOrd="0" parTransId="{92884BB9-7D85-475E-9FCD-1B90CE50A141}" sibTransId="{7A468260-C11C-46AD-8264-9B808B09F9A4}"/>
    <dgm:cxn modelId="{65A18D9E-2FE0-4CC4-A4A6-CE655CD72D96}" type="presOf" srcId="{2DB3C1A9-1D7B-40A6-8200-037657D939F6}" destId="{52FF524E-B313-4A4D-ACCD-B7D2E5AEFE85}" srcOrd="0" destOrd="0" presId="urn:microsoft.com/office/officeart/2005/8/layout/orgChart1"/>
    <dgm:cxn modelId="{B69BEAA1-808B-4241-AFCB-D823E3BAF5C9}" type="presOf" srcId="{FD2F5739-4566-44C8-9F20-C71E13FC1C5A}" destId="{21B6A1B4-A7E8-4F5E-AB9C-C25B8A8C0A53}" srcOrd="1" destOrd="0" presId="urn:microsoft.com/office/officeart/2005/8/layout/orgChart1"/>
    <dgm:cxn modelId="{FDD989A7-DD79-45F7-AB9D-A88D3E3F0C21}" srcId="{4D7FE7F8-9CED-4632-B5FF-7B400014B124}" destId="{1D1E6A69-34BB-431F-987B-61305C16FFE9}" srcOrd="0" destOrd="0" parTransId="{5B7F722E-BD58-4B38-B85C-69080129E697}" sibTransId="{41337C5E-CB7C-49F9-B259-8886EF8E7243}"/>
    <dgm:cxn modelId="{1EE95EA8-3962-4808-A87E-062E8D2FFC7E}" type="presOf" srcId="{B822FC2B-8542-4B21-B1AB-13D1D1642B09}" destId="{8D24885B-ABB8-44A8-A37D-EAD20CD26D87}" srcOrd="0" destOrd="0" presId="urn:microsoft.com/office/officeart/2005/8/layout/orgChart1"/>
    <dgm:cxn modelId="{DE1E9CAF-EF14-4436-B497-9ACA4D328DB7}" type="presOf" srcId="{0BC75970-3599-43DE-9E98-441283A2543B}" destId="{3AD0AFFF-BD3C-486E-9FB4-E93DBF8D2E6F}" srcOrd="1" destOrd="0" presId="urn:microsoft.com/office/officeart/2005/8/layout/orgChart1"/>
    <dgm:cxn modelId="{17F6DAB2-22A8-4C75-994D-F7F90110BBB1}" type="presOf" srcId="{FD2F5739-4566-44C8-9F20-C71E13FC1C5A}" destId="{FD715A88-9CAD-42F5-BD1B-B39337A266A2}" srcOrd="0" destOrd="0" presId="urn:microsoft.com/office/officeart/2005/8/layout/orgChart1"/>
    <dgm:cxn modelId="{0B6D44B6-7495-4B7D-97F4-C5D02B30FA57}" type="presOf" srcId="{07E9F5E8-EC23-47F6-B945-6CD39327E62E}" destId="{592B83D1-B071-48ED-9B08-6D1B9D14B354}" srcOrd="1" destOrd="0" presId="urn:microsoft.com/office/officeart/2005/8/layout/orgChart1"/>
    <dgm:cxn modelId="{9EB5BAB7-4C13-4514-B3DC-0A39683A63D7}" type="presOf" srcId="{3BC1D279-AD26-4D85-98E6-A600D0B0A8F6}" destId="{2DAF5097-6294-4734-8EA4-79C470FB4A9F}" srcOrd="0" destOrd="0" presId="urn:microsoft.com/office/officeart/2005/8/layout/orgChart1"/>
    <dgm:cxn modelId="{6A37A6B9-80A2-4304-998D-BEC8EBC193AA}" srcId="{16A8212A-9063-4722-9721-A2589E43B4E3}" destId="{4D7FE7F8-9CED-4632-B5FF-7B400014B124}" srcOrd="0" destOrd="0" parTransId="{73F35C71-1593-433C-B4E9-14C8C4536287}" sibTransId="{C5783C56-5A5E-4E12-8CE2-694067B23CDA}"/>
    <dgm:cxn modelId="{F4330ABB-895F-468B-AB8D-3F2CA69346BA}" type="presOf" srcId="{4D7FE7F8-9CED-4632-B5FF-7B400014B124}" destId="{D5DD9610-4B94-4CB1-9776-EC4F8931D2E8}" srcOrd="0" destOrd="0" presId="urn:microsoft.com/office/officeart/2005/8/layout/orgChart1"/>
    <dgm:cxn modelId="{B9A6E1BB-94EB-4871-8A14-9527BB67066D}" type="presOf" srcId="{85E883DB-B813-4591-BE50-B66DDD5BA29C}" destId="{869A8FD4-3653-4EDB-A26A-DB9A9BA722D5}" srcOrd="0" destOrd="0" presId="urn:microsoft.com/office/officeart/2005/8/layout/orgChart1"/>
    <dgm:cxn modelId="{3DBE2FBC-1FA9-4A9C-A061-B395020997AD}" type="presOf" srcId="{EB89F5A7-B8BD-446C-80DF-082030CE1946}" destId="{F6C40CCE-6A71-42FD-AC63-21C8790EA9B2}" srcOrd="0" destOrd="0" presId="urn:microsoft.com/office/officeart/2005/8/layout/orgChart1"/>
    <dgm:cxn modelId="{A456CABC-5478-4DD5-9DA8-A77AF1A5971B}" type="presOf" srcId="{51378720-FDE2-478F-804A-1CE2EBF3D7CA}" destId="{0ECA3541-0E18-4BF2-AED3-5D328AF0FF73}" srcOrd="1" destOrd="0" presId="urn:microsoft.com/office/officeart/2005/8/layout/orgChart1"/>
    <dgm:cxn modelId="{16B746C2-3F09-4513-8D83-D977529C437A}" type="presOf" srcId="{7A496179-6E19-46F5-BA56-EF438BE20DF6}" destId="{9B45F229-6EBB-4E7A-ADCC-02215842D739}" srcOrd="0" destOrd="0" presId="urn:microsoft.com/office/officeart/2005/8/layout/orgChart1"/>
    <dgm:cxn modelId="{A4DC68C3-973F-4E3B-83D8-50C607663609}" type="presOf" srcId="{E6121B24-DA89-426F-B29F-9C945DA2A3E7}" destId="{8EECAF20-257F-4760-B734-51289013D9A1}" srcOrd="0" destOrd="0" presId="urn:microsoft.com/office/officeart/2005/8/layout/orgChart1"/>
    <dgm:cxn modelId="{D0EE39C6-5AD2-4565-9AA7-6AC779E102AB}" srcId="{76CEDF9C-6037-4C8A-A163-540BA82ADFAF}" destId="{51378720-FDE2-478F-804A-1CE2EBF3D7CA}" srcOrd="0" destOrd="0" parTransId="{816D9E17-31B7-4CDB-A944-79C3B96EA3E5}" sibTransId="{986C3E96-1181-4DF3-AE22-7FF754779248}"/>
    <dgm:cxn modelId="{B0AA7DC9-B598-4293-A711-24EF00DCD0E6}" srcId="{76CEDF9C-6037-4C8A-A163-540BA82ADFAF}" destId="{EB89F5A7-B8BD-446C-80DF-082030CE1946}" srcOrd="4" destOrd="0" parTransId="{F0CD8D36-953B-4AAD-9497-3DF8E58B88FA}" sibTransId="{9497BD02-00C0-4209-8579-0D64A19EAE8E}"/>
    <dgm:cxn modelId="{BB9A16CA-CADF-4CE4-AC26-F4D242944BA1}" type="presOf" srcId="{4D7FE7F8-9CED-4632-B5FF-7B400014B124}" destId="{2DDA5977-0948-4CA4-BBD6-B03A6E96A9EE}" srcOrd="1" destOrd="0" presId="urn:microsoft.com/office/officeart/2005/8/layout/orgChart1"/>
    <dgm:cxn modelId="{EBEB8BCD-A5CD-470D-8996-0A31CB53D92D}" type="presOf" srcId="{334845B9-5169-47A6-B6F5-F532D5852632}" destId="{8A345970-3C05-441F-AF6F-205D60DC354E}" srcOrd="0" destOrd="0" presId="urn:microsoft.com/office/officeart/2005/8/layout/orgChart1"/>
    <dgm:cxn modelId="{3FC74DD1-B749-4C26-86F1-9759B7B0D826}" type="presOf" srcId="{98770AC8-B891-4D87-A74D-37830E6A1A19}" destId="{5677C2E8-FAFE-447E-88DE-75D79A4302B7}" srcOrd="1" destOrd="0" presId="urn:microsoft.com/office/officeart/2005/8/layout/orgChart1"/>
    <dgm:cxn modelId="{6604C8D3-76AF-4F40-8F53-B84991476DDE}" type="presOf" srcId="{51378720-FDE2-478F-804A-1CE2EBF3D7CA}" destId="{2C1AFE6D-324D-4B45-934C-F732A3F79B17}" srcOrd="0" destOrd="0" presId="urn:microsoft.com/office/officeart/2005/8/layout/orgChart1"/>
    <dgm:cxn modelId="{E07DD8D5-FD0D-4978-8F35-C094D72AB132}" srcId="{76CEDF9C-6037-4C8A-A163-540BA82ADFAF}" destId="{FCF3B838-6F5F-4021-9C99-C86973F6EE01}" srcOrd="1" destOrd="0" parTransId="{85E883DB-B813-4591-BE50-B66DDD5BA29C}" sibTransId="{6F0C57D9-2D6F-425A-B74D-CD4C742DF258}"/>
    <dgm:cxn modelId="{78F7D3D7-4283-47A5-B988-739A13F04333}" type="presOf" srcId="{1D1E6A69-34BB-431F-987B-61305C16FFE9}" destId="{1F4DD965-FD9E-4DEF-A863-A7E351BD478A}" srcOrd="0" destOrd="0" presId="urn:microsoft.com/office/officeart/2005/8/layout/orgChart1"/>
    <dgm:cxn modelId="{628A6FD8-6940-4E10-A7CE-B4CC60FA26E8}" type="presOf" srcId="{76CEDF9C-6037-4C8A-A163-540BA82ADFAF}" destId="{2E760683-944D-45F0-A6D1-BEA17BA07332}" srcOrd="0" destOrd="0" presId="urn:microsoft.com/office/officeart/2005/8/layout/orgChart1"/>
    <dgm:cxn modelId="{54F34CFA-42A6-4226-AC7D-A97C92C04573}" type="presOf" srcId="{75185CD9-69A5-4DEA-B69A-DDB692297F24}" destId="{60DBF72E-DC8E-4DFD-8323-E424A85A13B3}" srcOrd="0" destOrd="0" presId="urn:microsoft.com/office/officeart/2005/8/layout/orgChart1"/>
    <dgm:cxn modelId="{19021FFB-9035-48BE-B040-50E4A3B31FA0}" type="presOf" srcId="{D2EB286D-B591-485A-9F4E-546EFA301003}" destId="{ECC55D14-20E9-4B84-9139-E38F19346F05}" srcOrd="1" destOrd="0" presId="urn:microsoft.com/office/officeart/2005/8/layout/orgChart1"/>
    <dgm:cxn modelId="{A21F97FB-81EA-4C50-B7CF-85089BBF9DC1}" type="presOf" srcId="{D95A8204-E76F-4996-A5C1-6780BA368930}" destId="{DA3EEDEB-EC64-4DCE-A051-06F4EA11153E}" srcOrd="0" destOrd="0" presId="urn:microsoft.com/office/officeart/2005/8/layout/orgChart1"/>
    <dgm:cxn modelId="{DA09FDEF-D88D-4A35-9D69-344B60EFF9FC}" type="presParOf" srcId="{4847037F-2548-44D3-B26D-769379734CAA}" destId="{4A793519-1A0C-4087-B59D-92DF9CCA3EB1}" srcOrd="0" destOrd="0" presId="urn:microsoft.com/office/officeart/2005/8/layout/orgChart1"/>
    <dgm:cxn modelId="{7E606F25-6F2F-4E83-A560-D30138FE7DFA}" type="presParOf" srcId="{4A793519-1A0C-4087-B59D-92DF9CCA3EB1}" destId="{5071BACD-8CC4-4288-9827-D72B42176292}" srcOrd="0" destOrd="0" presId="urn:microsoft.com/office/officeart/2005/8/layout/orgChart1"/>
    <dgm:cxn modelId="{030F43B3-666D-4A92-87B9-EF70C38D6D24}" type="presParOf" srcId="{5071BACD-8CC4-4288-9827-D72B42176292}" destId="{D5DD9610-4B94-4CB1-9776-EC4F8931D2E8}" srcOrd="0" destOrd="0" presId="urn:microsoft.com/office/officeart/2005/8/layout/orgChart1"/>
    <dgm:cxn modelId="{39583514-592B-4F33-9C70-88FD6D5E5D15}" type="presParOf" srcId="{5071BACD-8CC4-4288-9827-D72B42176292}" destId="{2DDA5977-0948-4CA4-BBD6-B03A6E96A9EE}" srcOrd="1" destOrd="0" presId="urn:microsoft.com/office/officeart/2005/8/layout/orgChart1"/>
    <dgm:cxn modelId="{BAB897DC-3F3C-4339-BF06-06FCA40D73F8}" type="presParOf" srcId="{4A793519-1A0C-4087-B59D-92DF9CCA3EB1}" destId="{F01B1668-BA59-4D56-B888-84492534B77A}" srcOrd="1" destOrd="0" presId="urn:microsoft.com/office/officeart/2005/8/layout/orgChart1"/>
    <dgm:cxn modelId="{DA37F344-5BF8-491A-BDD8-E526FCB2667C}" type="presParOf" srcId="{F01B1668-BA59-4D56-B888-84492534B77A}" destId="{4FD5189E-667B-41B1-9B55-5371F888C0C4}" srcOrd="0" destOrd="0" presId="urn:microsoft.com/office/officeart/2005/8/layout/orgChart1"/>
    <dgm:cxn modelId="{D112A844-FA93-44A7-B52C-D11CF353C805}" type="presParOf" srcId="{F01B1668-BA59-4D56-B888-84492534B77A}" destId="{59E7C1BF-B725-4F01-BEEC-AC9E0A9A9A09}" srcOrd="1" destOrd="0" presId="urn:microsoft.com/office/officeart/2005/8/layout/orgChart1"/>
    <dgm:cxn modelId="{F813768B-BEEF-4D1A-857A-A4FB307F7E89}" type="presParOf" srcId="{59E7C1BF-B725-4F01-BEEC-AC9E0A9A9A09}" destId="{106257F0-12C7-4441-8955-BE54B2980FAB}" srcOrd="0" destOrd="0" presId="urn:microsoft.com/office/officeart/2005/8/layout/orgChart1"/>
    <dgm:cxn modelId="{13A139A9-A73A-47EC-8588-D05F95B90C6A}" type="presParOf" srcId="{106257F0-12C7-4441-8955-BE54B2980FAB}" destId="{1F4DD965-FD9E-4DEF-A863-A7E351BD478A}" srcOrd="0" destOrd="0" presId="urn:microsoft.com/office/officeart/2005/8/layout/orgChart1"/>
    <dgm:cxn modelId="{332224CA-CB1C-438D-AC68-5829A82112A7}" type="presParOf" srcId="{106257F0-12C7-4441-8955-BE54B2980FAB}" destId="{738C02B1-51F5-4789-A287-E7AA3A875E75}" srcOrd="1" destOrd="0" presId="urn:microsoft.com/office/officeart/2005/8/layout/orgChart1"/>
    <dgm:cxn modelId="{22462D41-766B-4E6C-A9F0-AF6E53C08B95}" type="presParOf" srcId="{59E7C1BF-B725-4F01-BEEC-AC9E0A9A9A09}" destId="{88B868E0-587C-4A43-A548-4DA94E481D98}" srcOrd="1" destOrd="0" presId="urn:microsoft.com/office/officeart/2005/8/layout/orgChart1"/>
    <dgm:cxn modelId="{136794CE-C597-4CDA-B016-893685299B5D}" type="presParOf" srcId="{88B868E0-587C-4A43-A548-4DA94E481D98}" destId="{EACBC09D-BC1B-46A7-BCFE-C507513722F0}" srcOrd="0" destOrd="0" presId="urn:microsoft.com/office/officeart/2005/8/layout/orgChart1"/>
    <dgm:cxn modelId="{4D24FF1C-8759-4185-A1F1-D6F6CB298658}" type="presParOf" srcId="{88B868E0-587C-4A43-A548-4DA94E481D98}" destId="{FBCBA338-E13B-4F89-B65A-EAC2BC9D9455}" srcOrd="1" destOrd="0" presId="urn:microsoft.com/office/officeart/2005/8/layout/orgChart1"/>
    <dgm:cxn modelId="{7BD59B95-0F02-4252-AD83-C45825A5C745}" type="presParOf" srcId="{FBCBA338-E13B-4F89-B65A-EAC2BC9D9455}" destId="{835B79E5-83AF-471F-92D2-F988074AADD3}" srcOrd="0" destOrd="0" presId="urn:microsoft.com/office/officeart/2005/8/layout/orgChart1"/>
    <dgm:cxn modelId="{51F5B513-8B2A-412E-AD73-7E527A54F9E9}" type="presParOf" srcId="{835B79E5-83AF-471F-92D2-F988074AADD3}" destId="{2DAF5097-6294-4734-8EA4-79C470FB4A9F}" srcOrd="0" destOrd="0" presId="urn:microsoft.com/office/officeart/2005/8/layout/orgChart1"/>
    <dgm:cxn modelId="{BE6B087D-FEA0-4A48-B2D4-01E11B593DF9}" type="presParOf" srcId="{835B79E5-83AF-471F-92D2-F988074AADD3}" destId="{24F818CE-1AFC-4DE3-A900-A2C0AAACB423}" srcOrd="1" destOrd="0" presId="urn:microsoft.com/office/officeart/2005/8/layout/orgChart1"/>
    <dgm:cxn modelId="{7708DE1B-FFF8-4FCC-831C-1B84C475FAD0}" type="presParOf" srcId="{FBCBA338-E13B-4F89-B65A-EAC2BC9D9455}" destId="{AD49D539-27C2-4BAA-B428-D39240259504}" srcOrd="1" destOrd="0" presId="urn:microsoft.com/office/officeart/2005/8/layout/orgChart1"/>
    <dgm:cxn modelId="{698A88D3-63CF-4598-A0B6-DF7E6E1B0CBE}" type="presParOf" srcId="{AD49D539-27C2-4BAA-B428-D39240259504}" destId="{E678A72D-794C-4378-B24F-5CC6CC9961EE}" srcOrd="0" destOrd="0" presId="urn:microsoft.com/office/officeart/2005/8/layout/orgChart1"/>
    <dgm:cxn modelId="{F0081650-7813-4EE5-B1DC-40ECFE41DFB0}" type="presParOf" srcId="{AD49D539-27C2-4BAA-B428-D39240259504}" destId="{59CF9BE3-D036-4727-BE35-6F76064A6139}" srcOrd="1" destOrd="0" presId="urn:microsoft.com/office/officeart/2005/8/layout/orgChart1"/>
    <dgm:cxn modelId="{4C6BAB99-5545-4C35-BFA9-D42365014DA1}" type="presParOf" srcId="{59CF9BE3-D036-4727-BE35-6F76064A6139}" destId="{B4A10197-B714-4F6E-9ED4-0AB783927252}" srcOrd="0" destOrd="0" presId="urn:microsoft.com/office/officeart/2005/8/layout/orgChart1"/>
    <dgm:cxn modelId="{41E67BDC-D4E0-481C-A8D5-524431AFBD06}" type="presParOf" srcId="{B4A10197-B714-4F6E-9ED4-0AB783927252}" destId="{7117FFFC-8986-4A78-A3C6-208331F09420}" srcOrd="0" destOrd="0" presId="urn:microsoft.com/office/officeart/2005/8/layout/orgChart1"/>
    <dgm:cxn modelId="{4B55793E-34B8-4675-A1EE-77F511C825AF}" type="presParOf" srcId="{B4A10197-B714-4F6E-9ED4-0AB783927252}" destId="{ECC55D14-20E9-4B84-9139-E38F19346F05}" srcOrd="1" destOrd="0" presId="urn:microsoft.com/office/officeart/2005/8/layout/orgChart1"/>
    <dgm:cxn modelId="{2EDB0C43-9EB5-45A4-A9D4-58C4B63CCD6E}" type="presParOf" srcId="{59CF9BE3-D036-4727-BE35-6F76064A6139}" destId="{82661591-3470-4128-92CC-82C90B419BC6}" srcOrd="1" destOrd="0" presId="urn:microsoft.com/office/officeart/2005/8/layout/orgChart1"/>
    <dgm:cxn modelId="{6A2EBE05-FE6C-44C1-8398-351B6EB80F65}" type="presParOf" srcId="{82661591-3470-4128-92CC-82C90B419BC6}" destId="{8D24885B-ABB8-44A8-A37D-EAD20CD26D87}" srcOrd="0" destOrd="0" presId="urn:microsoft.com/office/officeart/2005/8/layout/orgChart1"/>
    <dgm:cxn modelId="{929B94A0-50F4-4AA4-8E7B-B92A595619AD}" type="presParOf" srcId="{82661591-3470-4128-92CC-82C90B419BC6}" destId="{37A1D2C9-BBDA-4AD5-B94B-4D486394E937}" srcOrd="1" destOrd="0" presId="urn:microsoft.com/office/officeart/2005/8/layout/orgChart1"/>
    <dgm:cxn modelId="{69B7F483-3904-4D62-AC6B-0BCFF1E73AAA}" type="presParOf" srcId="{37A1D2C9-BBDA-4AD5-B94B-4D486394E937}" destId="{B11A616F-9EA4-48BD-857A-B4C153912D40}" srcOrd="0" destOrd="0" presId="urn:microsoft.com/office/officeart/2005/8/layout/orgChart1"/>
    <dgm:cxn modelId="{E60BB2D8-0432-474E-BF1F-E1A3134603AE}" type="presParOf" srcId="{B11A616F-9EA4-48BD-857A-B4C153912D40}" destId="{2E760683-944D-45F0-A6D1-BEA17BA07332}" srcOrd="0" destOrd="0" presId="urn:microsoft.com/office/officeart/2005/8/layout/orgChart1"/>
    <dgm:cxn modelId="{7DD578F6-3565-4B93-B1DB-A62C9A8D4E71}" type="presParOf" srcId="{B11A616F-9EA4-48BD-857A-B4C153912D40}" destId="{FFDE55BE-5F2D-45DD-899D-0461D4031B13}" srcOrd="1" destOrd="0" presId="urn:microsoft.com/office/officeart/2005/8/layout/orgChart1"/>
    <dgm:cxn modelId="{644B0BDF-1BB0-4CC0-8DB0-76D87E55009F}" type="presParOf" srcId="{37A1D2C9-BBDA-4AD5-B94B-4D486394E937}" destId="{B21DBB43-D662-4DE9-A267-4674671E8DE0}" srcOrd="1" destOrd="0" presId="urn:microsoft.com/office/officeart/2005/8/layout/orgChart1"/>
    <dgm:cxn modelId="{5B095D77-2AA7-4CD4-8BE1-3CA05F971885}" type="presParOf" srcId="{B21DBB43-D662-4DE9-A267-4674671E8DE0}" destId="{845225DA-3633-44D5-9BBA-53DAFC55E06B}" srcOrd="0" destOrd="0" presId="urn:microsoft.com/office/officeart/2005/8/layout/orgChart1"/>
    <dgm:cxn modelId="{2C583242-93BE-4431-8E3C-618C9181A708}" type="presParOf" srcId="{B21DBB43-D662-4DE9-A267-4674671E8DE0}" destId="{0416ECD5-2A8C-40A3-9F84-29D4439CD6D9}" srcOrd="1" destOrd="0" presId="urn:microsoft.com/office/officeart/2005/8/layout/orgChart1"/>
    <dgm:cxn modelId="{E490A09D-2CC3-440A-BFED-9AA49405EA22}" type="presParOf" srcId="{0416ECD5-2A8C-40A3-9F84-29D4439CD6D9}" destId="{5B84EA88-E7CF-4334-9587-A01AE5F10FAF}" srcOrd="0" destOrd="0" presId="urn:microsoft.com/office/officeart/2005/8/layout/orgChart1"/>
    <dgm:cxn modelId="{0A478A8D-18C8-491A-BECE-D3B51DBDC5C2}" type="presParOf" srcId="{5B84EA88-E7CF-4334-9587-A01AE5F10FAF}" destId="{2C1AFE6D-324D-4B45-934C-F732A3F79B17}" srcOrd="0" destOrd="0" presId="urn:microsoft.com/office/officeart/2005/8/layout/orgChart1"/>
    <dgm:cxn modelId="{8DEF089B-6FB1-44FA-A540-47686C67F79D}" type="presParOf" srcId="{5B84EA88-E7CF-4334-9587-A01AE5F10FAF}" destId="{0ECA3541-0E18-4BF2-AED3-5D328AF0FF73}" srcOrd="1" destOrd="0" presId="urn:microsoft.com/office/officeart/2005/8/layout/orgChart1"/>
    <dgm:cxn modelId="{3ED54602-D48B-4481-9499-18566B93E1D0}" type="presParOf" srcId="{0416ECD5-2A8C-40A3-9F84-29D4439CD6D9}" destId="{5AC68006-E690-492B-B0B2-895647BE2F76}" srcOrd="1" destOrd="0" presId="urn:microsoft.com/office/officeart/2005/8/layout/orgChart1"/>
    <dgm:cxn modelId="{F62A2B00-BC24-4389-B464-DBE0D314CE18}" type="presParOf" srcId="{0416ECD5-2A8C-40A3-9F84-29D4439CD6D9}" destId="{9ED3C06C-04EF-40B7-8C5C-B65791967ACD}" srcOrd="2" destOrd="0" presId="urn:microsoft.com/office/officeart/2005/8/layout/orgChart1"/>
    <dgm:cxn modelId="{59375031-6039-49F5-959E-13925AAE9284}" type="presParOf" srcId="{B21DBB43-D662-4DE9-A267-4674671E8DE0}" destId="{869A8FD4-3653-4EDB-A26A-DB9A9BA722D5}" srcOrd="2" destOrd="0" presId="urn:microsoft.com/office/officeart/2005/8/layout/orgChart1"/>
    <dgm:cxn modelId="{2B310CCA-C22C-42D0-85A0-52AF6FE465C3}" type="presParOf" srcId="{B21DBB43-D662-4DE9-A267-4674671E8DE0}" destId="{AE3C929D-63F3-445D-B9C6-C2D6B0A75164}" srcOrd="3" destOrd="0" presId="urn:microsoft.com/office/officeart/2005/8/layout/orgChart1"/>
    <dgm:cxn modelId="{4598C07C-67F9-4C5D-BE4A-DDF8AB085970}" type="presParOf" srcId="{AE3C929D-63F3-445D-B9C6-C2D6B0A75164}" destId="{264E65F7-1292-4BE4-B316-F11B66BB0574}" srcOrd="0" destOrd="0" presId="urn:microsoft.com/office/officeart/2005/8/layout/orgChart1"/>
    <dgm:cxn modelId="{A43C7873-BB94-45B0-BD7F-E52A1835071F}" type="presParOf" srcId="{264E65F7-1292-4BE4-B316-F11B66BB0574}" destId="{88F38835-B1B8-4AF3-ADCB-797AF1145F29}" srcOrd="0" destOrd="0" presId="urn:microsoft.com/office/officeart/2005/8/layout/orgChart1"/>
    <dgm:cxn modelId="{1DFF7D3C-9FDF-472C-B5D8-594D8B51857F}" type="presParOf" srcId="{264E65F7-1292-4BE4-B316-F11B66BB0574}" destId="{6047647C-DB61-4951-9FF1-EE0B6A555E50}" srcOrd="1" destOrd="0" presId="urn:microsoft.com/office/officeart/2005/8/layout/orgChart1"/>
    <dgm:cxn modelId="{D9753DB9-2541-412F-9B2C-D256E7C7AD37}" type="presParOf" srcId="{AE3C929D-63F3-445D-B9C6-C2D6B0A75164}" destId="{B1493807-C9BD-47C9-B289-1306BBB5D398}" srcOrd="1" destOrd="0" presId="urn:microsoft.com/office/officeart/2005/8/layout/orgChart1"/>
    <dgm:cxn modelId="{0CD905E3-4EA4-4F9F-9AD8-49741338E6D5}" type="presParOf" srcId="{AE3C929D-63F3-445D-B9C6-C2D6B0A75164}" destId="{E0D2329C-59F6-471B-B30A-7C9D958E3D0E}" srcOrd="2" destOrd="0" presId="urn:microsoft.com/office/officeart/2005/8/layout/orgChart1"/>
    <dgm:cxn modelId="{A2798266-3947-42B8-9DC6-29FBFB63AE4B}" type="presParOf" srcId="{B21DBB43-D662-4DE9-A267-4674671E8DE0}" destId="{1F245658-8F93-4A88-B001-F195EB60DC6C}" srcOrd="4" destOrd="0" presId="urn:microsoft.com/office/officeart/2005/8/layout/orgChart1"/>
    <dgm:cxn modelId="{7D4AFBA3-03D7-44DC-AEE5-7B1B2748F88D}" type="presParOf" srcId="{B21DBB43-D662-4DE9-A267-4674671E8DE0}" destId="{C593F81D-22D0-4B57-A243-571F5543DAE0}" srcOrd="5" destOrd="0" presId="urn:microsoft.com/office/officeart/2005/8/layout/orgChart1"/>
    <dgm:cxn modelId="{3F0AB5E8-3CAE-44B1-B47A-2ADD86B8F43B}" type="presParOf" srcId="{C593F81D-22D0-4B57-A243-571F5543DAE0}" destId="{3DC19D90-DB50-42C2-8E24-12E935886DEA}" srcOrd="0" destOrd="0" presId="urn:microsoft.com/office/officeart/2005/8/layout/orgChart1"/>
    <dgm:cxn modelId="{608EBEB4-011C-487C-A4C9-2BA9C3C3F1A5}" type="presParOf" srcId="{3DC19D90-DB50-42C2-8E24-12E935886DEA}" destId="{A70F5F49-4038-420F-B447-793890BBDD4A}" srcOrd="0" destOrd="0" presId="urn:microsoft.com/office/officeart/2005/8/layout/orgChart1"/>
    <dgm:cxn modelId="{82A88553-AA5F-4E6B-AC4A-F8157B1AF2ED}" type="presParOf" srcId="{3DC19D90-DB50-42C2-8E24-12E935886DEA}" destId="{592B83D1-B071-48ED-9B08-6D1B9D14B354}" srcOrd="1" destOrd="0" presId="urn:microsoft.com/office/officeart/2005/8/layout/orgChart1"/>
    <dgm:cxn modelId="{A5722C07-5BB9-4F53-82B2-92088040165D}" type="presParOf" srcId="{C593F81D-22D0-4B57-A243-571F5543DAE0}" destId="{162355C2-9932-4D00-B434-BCDDDCB1F509}" srcOrd="1" destOrd="0" presId="urn:microsoft.com/office/officeart/2005/8/layout/orgChart1"/>
    <dgm:cxn modelId="{B9B2D465-82D2-4BD3-B9E6-A1301A5F6C6E}" type="presParOf" srcId="{C593F81D-22D0-4B57-A243-571F5543DAE0}" destId="{67B3964E-FEC6-4D77-8F6E-ADA6D6EE9FC8}" srcOrd="2" destOrd="0" presId="urn:microsoft.com/office/officeart/2005/8/layout/orgChart1"/>
    <dgm:cxn modelId="{7F0379A2-CECC-4369-9F20-406992352B55}" type="presParOf" srcId="{B21DBB43-D662-4DE9-A267-4674671E8DE0}" destId="{B65760A6-C600-44D9-8A8A-36A0D516F2E6}" srcOrd="6" destOrd="0" presId="urn:microsoft.com/office/officeart/2005/8/layout/orgChart1"/>
    <dgm:cxn modelId="{09A5AC86-30D2-4F4D-A63F-2568F74FEBF7}" type="presParOf" srcId="{B21DBB43-D662-4DE9-A267-4674671E8DE0}" destId="{9D4CC90D-DF58-4A23-85E8-334F8E9B88E0}" srcOrd="7" destOrd="0" presId="urn:microsoft.com/office/officeart/2005/8/layout/orgChart1"/>
    <dgm:cxn modelId="{E99C9F93-D075-47C6-8240-C48168A48115}" type="presParOf" srcId="{9D4CC90D-DF58-4A23-85E8-334F8E9B88E0}" destId="{CF51B547-DA2F-4362-AF40-50839E828F90}" srcOrd="0" destOrd="0" presId="urn:microsoft.com/office/officeart/2005/8/layout/orgChart1"/>
    <dgm:cxn modelId="{127C2C9B-6285-46F2-AA9F-CC24188306D0}" type="presParOf" srcId="{CF51B547-DA2F-4362-AF40-50839E828F90}" destId="{27541683-CC3A-434F-BA3A-69AD0F5EEF31}" srcOrd="0" destOrd="0" presId="urn:microsoft.com/office/officeart/2005/8/layout/orgChart1"/>
    <dgm:cxn modelId="{E06C1777-E659-410E-8D04-1ACDA0286921}" type="presParOf" srcId="{CF51B547-DA2F-4362-AF40-50839E828F90}" destId="{AF1FD3FE-65CB-4D47-AB77-94D205520106}" srcOrd="1" destOrd="0" presId="urn:microsoft.com/office/officeart/2005/8/layout/orgChart1"/>
    <dgm:cxn modelId="{B0A5303A-2D64-4322-8446-6E722D34845F}" type="presParOf" srcId="{9D4CC90D-DF58-4A23-85E8-334F8E9B88E0}" destId="{B073120C-445F-49F5-A91C-BD5E431AA6B5}" srcOrd="1" destOrd="0" presId="urn:microsoft.com/office/officeart/2005/8/layout/orgChart1"/>
    <dgm:cxn modelId="{F02E3EE6-984C-4F1A-B7E0-9A396E251140}" type="presParOf" srcId="{9D4CC90D-DF58-4A23-85E8-334F8E9B88E0}" destId="{B82A7045-66EF-468D-AE75-E3769853DED4}" srcOrd="2" destOrd="0" presId="urn:microsoft.com/office/officeart/2005/8/layout/orgChart1"/>
    <dgm:cxn modelId="{57291B84-BCB0-4AD4-AC02-F0C7147D2C62}" type="presParOf" srcId="{B21DBB43-D662-4DE9-A267-4674671E8DE0}" destId="{6C8A2945-3CC5-487D-BD9A-8C218E4DD657}" srcOrd="8" destOrd="0" presId="urn:microsoft.com/office/officeart/2005/8/layout/orgChart1"/>
    <dgm:cxn modelId="{57F6482A-5EE1-4C8E-86FB-161A3608A9E7}" type="presParOf" srcId="{B21DBB43-D662-4DE9-A267-4674671E8DE0}" destId="{6E03F3D6-66BD-476D-8C00-C7850853CB40}" srcOrd="9" destOrd="0" presId="urn:microsoft.com/office/officeart/2005/8/layout/orgChart1"/>
    <dgm:cxn modelId="{34530B75-A172-4A09-A1CC-239AAE26DC79}" type="presParOf" srcId="{6E03F3D6-66BD-476D-8C00-C7850853CB40}" destId="{34DFCB1F-EB8E-4B9A-A70A-C2958B55ACD1}" srcOrd="0" destOrd="0" presId="urn:microsoft.com/office/officeart/2005/8/layout/orgChart1"/>
    <dgm:cxn modelId="{8731211B-B5E3-4A06-8F08-66D67688BD25}" type="presParOf" srcId="{34DFCB1F-EB8E-4B9A-A70A-C2958B55ACD1}" destId="{F6C40CCE-6A71-42FD-AC63-21C8790EA9B2}" srcOrd="0" destOrd="0" presId="urn:microsoft.com/office/officeart/2005/8/layout/orgChart1"/>
    <dgm:cxn modelId="{5EE9ABF2-FF0B-4173-8DC2-323B41031E75}" type="presParOf" srcId="{34DFCB1F-EB8E-4B9A-A70A-C2958B55ACD1}" destId="{44FE939C-BA9C-4BFF-BC48-81B11A454481}" srcOrd="1" destOrd="0" presId="urn:microsoft.com/office/officeart/2005/8/layout/orgChart1"/>
    <dgm:cxn modelId="{8E07D847-FD85-4EB7-9FA6-0F378AFB97AC}" type="presParOf" srcId="{6E03F3D6-66BD-476D-8C00-C7850853CB40}" destId="{816D3C7E-0B9B-4A1B-8EE6-927D56E6CB03}" srcOrd="1" destOrd="0" presId="urn:microsoft.com/office/officeart/2005/8/layout/orgChart1"/>
    <dgm:cxn modelId="{DDF051BF-870F-4774-85FA-41E7A4BF761C}" type="presParOf" srcId="{6E03F3D6-66BD-476D-8C00-C7850853CB40}" destId="{2B465442-3286-4B95-AC4B-3D67878D1731}" srcOrd="2" destOrd="0" presId="urn:microsoft.com/office/officeart/2005/8/layout/orgChart1"/>
    <dgm:cxn modelId="{898A200B-AEEE-4739-9A16-B4A4F4C19DA4}" type="presParOf" srcId="{37A1D2C9-BBDA-4AD5-B94B-4D486394E937}" destId="{BC50DF29-9F42-4F55-8BB7-57A0AC863580}" srcOrd="2" destOrd="0" presId="urn:microsoft.com/office/officeart/2005/8/layout/orgChart1"/>
    <dgm:cxn modelId="{7370C573-E671-48E4-BB83-0B1D502918EF}" type="presParOf" srcId="{82661591-3470-4128-92CC-82C90B419BC6}" destId="{C33F9F62-C239-4643-8592-22030CC7988F}" srcOrd="2" destOrd="0" presId="urn:microsoft.com/office/officeart/2005/8/layout/orgChart1"/>
    <dgm:cxn modelId="{881047FD-800C-4B61-8372-A27AA1F46987}" type="presParOf" srcId="{82661591-3470-4128-92CC-82C90B419BC6}" destId="{C99503B5-458F-44EE-83B7-C1A2026DC346}" srcOrd="3" destOrd="0" presId="urn:microsoft.com/office/officeart/2005/8/layout/orgChart1"/>
    <dgm:cxn modelId="{CCEF5E0D-1BA1-4558-9816-552208C8EAF8}" type="presParOf" srcId="{C99503B5-458F-44EE-83B7-C1A2026DC346}" destId="{9BDAEBB2-6D49-4E56-91ED-406472190A1C}" srcOrd="0" destOrd="0" presId="urn:microsoft.com/office/officeart/2005/8/layout/orgChart1"/>
    <dgm:cxn modelId="{7510A5E5-E2AB-43CB-BFAE-3C35BAA803A5}" type="presParOf" srcId="{9BDAEBB2-6D49-4E56-91ED-406472190A1C}" destId="{BC10475B-552A-4498-9619-A67E1D977D93}" srcOrd="0" destOrd="0" presId="urn:microsoft.com/office/officeart/2005/8/layout/orgChart1"/>
    <dgm:cxn modelId="{765A30BF-4D75-4CFA-9F40-5D23C3FFA8C6}" type="presParOf" srcId="{9BDAEBB2-6D49-4E56-91ED-406472190A1C}" destId="{3AD0AFFF-BD3C-486E-9FB4-E93DBF8D2E6F}" srcOrd="1" destOrd="0" presId="urn:microsoft.com/office/officeart/2005/8/layout/orgChart1"/>
    <dgm:cxn modelId="{78DE6A5F-BB40-4D9F-80D6-25F155E94F5B}" type="presParOf" srcId="{C99503B5-458F-44EE-83B7-C1A2026DC346}" destId="{103C8796-072C-45BD-89C2-B7B4ACC42C5E}" srcOrd="1" destOrd="0" presId="urn:microsoft.com/office/officeart/2005/8/layout/orgChart1"/>
    <dgm:cxn modelId="{61C90E37-B2BA-453B-8A00-8E481A07EAB6}" type="presParOf" srcId="{C99503B5-458F-44EE-83B7-C1A2026DC346}" destId="{9327F42F-DDF6-484C-877A-F4F9FE1F6291}" srcOrd="2" destOrd="0" presId="urn:microsoft.com/office/officeart/2005/8/layout/orgChart1"/>
    <dgm:cxn modelId="{5237434A-CCDA-4606-9721-20AB8C4D7D4D}" type="presParOf" srcId="{59CF9BE3-D036-4727-BE35-6F76064A6139}" destId="{DBC319D0-D935-43BA-A5DE-0E0E0C4F8F8D}" srcOrd="2" destOrd="0" presId="urn:microsoft.com/office/officeart/2005/8/layout/orgChart1"/>
    <dgm:cxn modelId="{37B9F3DB-C2E4-4B63-9FEF-458588CDE775}" type="presParOf" srcId="{AD49D539-27C2-4BAA-B428-D39240259504}" destId="{52FF524E-B313-4A4D-ACCD-B7D2E5AEFE85}" srcOrd="2" destOrd="0" presId="urn:microsoft.com/office/officeart/2005/8/layout/orgChart1"/>
    <dgm:cxn modelId="{073FF86C-4CC2-4108-8D60-AE7425C26CA4}" type="presParOf" srcId="{AD49D539-27C2-4BAA-B428-D39240259504}" destId="{94E79C2D-CBAF-4716-ABD1-97817F0EB3FA}" srcOrd="3" destOrd="0" presId="urn:microsoft.com/office/officeart/2005/8/layout/orgChart1"/>
    <dgm:cxn modelId="{297B4169-87A2-4455-B986-E3E7C7566C3B}" type="presParOf" srcId="{94E79C2D-CBAF-4716-ABD1-97817F0EB3FA}" destId="{10BC7849-E144-48D5-B6A2-002A3E1243ED}" srcOrd="0" destOrd="0" presId="urn:microsoft.com/office/officeart/2005/8/layout/orgChart1"/>
    <dgm:cxn modelId="{9857732E-4DEE-4562-A571-0117484E26CC}" type="presParOf" srcId="{10BC7849-E144-48D5-B6A2-002A3E1243ED}" destId="{59603F1B-172B-4931-9A5A-00009AD9971A}" srcOrd="0" destOrd="0" presId="urn:microsoft.com/office/officeart/2005/8/layout/orgChart1"/>
    <dgm:cxn modelId="{03136DEC-8737-42AC-AB7D-96B218147BF6}" type="presParOf" srcId="{10BC7849-E144-48D5-B6A2-002A3E1243ED}" destId="{9FA666A9-D03B-4197-A1E8-01E7BC268920}" srcOrd="1" destOrd="0" presId="urn:microsoft.com/office/officeart/2005/8/layout/orgChart1"/>
    <dgm:cxn modelId="{B90C2D46-0ABA-4CCC-806D-A9E8316D7339}" type="presParOf" srcId="{94E79C2D-CBAF-4716-ABD1-97817F0EB3FA}" destId="{74786C8F-0DDB-4EDD-B7F6-FBCF5D35F27B}" srcOrd="1" destOrd="0" presId="urn:microsoft.com/office/officeart/2005/8/layout/orgChart1"/>
    <dgm:cxn modelId="{49BC9985-EACC-4D84-A8F1-BFEED794FC5E}" type="presParOf" srcId="{94E79C2D-CBAF-4716-ABD1-97817F0EB3FA}" destId="{D8A1000D-2D2F-498D-BFC7-A63CB4120792}" srcOrd="2" destOrd="0" presId="urn:microsoft.com/office/officeart/2005/8/layout/orgChart1"/>
    <dgm:cxn modelId="{AD86075B-72D2-40B9-BE03-BF60AD5878D4}" type="presParOf" srcId="{FBCBA338-E13B-4F89-B65A-EAC2BC9D9455}" destId="{53D9E4AD-9B90-4413-B90E-B3B4926340D0}" srcOrd="2" destOrd="0" presId="urn:microsoft.com/office/officeart/2005/8/layout/orgChart1"/>
    <dgm:cxn modelId="{9F60F262-373E-4E87-AA5D-BD9F8CEC3195}" type="presParOf" srcId="{88B868E0-587C-4A43-A548-4DA94E481D98}" destId="{DA3EEDEB-EC64-4DCE-A051-06F4EA11153E}" srcOrd="2" destOrd="0" presId="urn:microsoft.com/office/officeart/2005/8/layout/orgChart1"/>
    <dgm:cxn modelId="{8C782F24-B5CA-4E79-979C-5B1629A41402}" type="presParOf" srcId="{88B868E0-587C-4A43-A548-4DA94E481D98}" destId="{6FEDD669-823E-40BE-B2DF-AFA1B3C46289}" srcOrd="3" destOrd="0" presId="urn:microsoft.com/office/officeart/2005/8/layout/orgChart1"/>
    <dgm:cxn modelId="{1DB46CD3-D349-4037-8F14-55222F1FCDC3}" type="presParOf" srcId="{6FEDD669-823E-40BE-B2DF-AFA1B3C46289}" destId="{81992051-56C3-4ECB-A621-8047C717E607}" srcOrd="0" destOrd="0" presId="urn:microsoft.com/office/officeart/2005/8/layout/orgChart1"/>
    <dgm:cxn modelId="{E95C9814-E114-48D5-AE8A-6480BCFD5046}" type="presParOf" srcId="{81992051-56C3-4ECB-A621-8047C717E607}" destId="{FD715A88-9CAD-42F5-BD1B-B39337A266A2}" srcOrd="0" destOrd="0" presId="urn:microsoft.com/office/officeart/2005/8/layout/orgChart1"/>
    <dgm:cxn modelId="{73A5FF69-93C5-4E37-AD65-74CD50804BD8}" type="presParOf" srcId="{81992051-56C3-4ECB-A621-8047C717E607}" destId="{21B6A1B4-A7E8-4F5E-AB9C-C25B8A8C0A53}" srcOrd="1" destOrd="0" presId="urn:microsoft.com/office/officeart/2005/8/layout/orgChart1"/>
    <dgm:cxn modelId="{8B0CDE52-E52B-440F-AE67-4CFBFDB58268}" type="presParOf" srcId="{6FEDD669-823E-40BE-B2DF-AFA1B3C46289}" destId="{C8BE116C-9F68-4595-86B5-90A916D925E1}" srcOrd="1" destOrd="0" presId="urn:microsoft.com/office/officeart/2005/8/layout/orgChart1"/>
    <dgm:cxn modelId="{F899115D-3087-4DB2-9072-2F064C73F4FF}" type="presParOf" srcId="{6FEDD669-823E-40BE-B2DF-AFA1B3C46289}" destId="{6AC8784F-8E09-4040-9AE2-37B736D73AE9}" srcOrd="2" destOrd="0" presId="urn:microsoft.com/office/officeart/2005/8/layout/orgChart1"/>
    <dgm:cxn modelId="{C9A0B938-9CF3-4193-A29D-48265FCEAEED}" type="presParOf" srcId="{88B868E0-587C-4A43-A548-4DA94E481D98}" destId="{EF9104B3-2333-42A6-A92E-2E38FD4005DE}" srcOrd="4" destOrd="0" presId="urn:microsoft.com/office/officeart/2005/8/layout/orgChart1"/>
    <dgm:cxn modelId="{147F2B9E-745E-4784-916C-4879FEE0B6BA}" type="presParOf" srcId="{88B868E0-587C-4A43-A548-4DA94E481D98}" destId="{0D349B9C-4009-433E-9740-BC6A7F94E9EC}" srcOrd="5" destOrd="0" presId="urn:microsoft.com/office/officeart/2005/8/layout/orgChart1"/>
    <dgm:cxn modelId="{6EC5DE5E-A6A6-432C-81E3-FC5791426FD7}" type="presParOf" srcId="{0D349B9C-4009-433E-9740-BC6A7F94E9EC}" destId="{A646DC56-8E98-4C97-8462-FC1C2372C1D9}" srcOrd="0" destOrd="0" presId="urn:microsoft.com/office/officeart/2005/8/layout/orgChart1"/>
    <dgm:cxn modelId="{DCD4D40F-63DD-4207-B429-5AF54F497A50}" type="presParOf" srcId="{A646DC56-8E98-4C97-8462-FC1C2372C1D9}" destId="{60DBF72E-DC8E-4DFD-8323-E424A85A13B3}" srcOrd="0" destOrd="0" presId="urn:microsoft.com/office/officeart/2005/8/layout/orgChart1"/>
    <dgm:cxn modelId="{01C05B54-0960-4D4C-B511-3E7F4DF030B9}" type="presParOf" srcId="{A646DC56-8E98-4C97-8462-FC1C2372C1D9}" destId="{F86C1515-386F-4D7E-AE0B-2C24F425D445}" srcOrd="1" destOrd="0" presId="urn:microsoft.com/office/officeart/2005/8/layout/orgChart1"/>
    <dgm:cxn modelId="{9D01EFC2-A249-45B4-B179-2E338DABA297}" type="presParOf" srcId="{0D349B9C-4009-433E-9740-BC6A7F94E9EC}" destId="{9572E29D-3272-477D-B44C-5F58ACB0FC9D}" srcOrd="1" destOrd="0" presId="urn:microsoft.com/office/officeart/2005/8/layout/orgChart1"/>
    <dgm:cxn modelId="{808C07BD-1E7A-4629-B0B3-BF6B7DC1CA5C}" type="presParOf" srcId="{0D349B9C-4009-433E-9740-BC6A7F94E9EC}" destId="{21C1E74A-0AB4-4A45-812A-9F8CBB7AD531}" srcOrd="2" destOrd="0" presId="urn:microsoft.com/office/officeart/2005/8/layout/orgChart1"/>
    <dgm:cxn modelId="{1D85B233-BD6D-4320-8B20-460885B6C013}" type="presParOf" srcId="{88B868E0-587C-4A43-A548-4DA94E481D98}" destId="{9B45F229-6EBB-4E7A-ADCC-02215842D739}" srcOrd="6" destOrd="0" presId="urn:microsoft.com/office/officeart/2005/8/layout/orgChart1"/>
    <dgm:cxn modelId="{1561C06F-503A-4487-89EB-A75808B4A77A}" type="presParOf" srcId="{88B868E0-587C-4A43-A548-4DA94E481D98}" destId="{E22D835F-6C37-484B-830B-961776CF33D1}" srcOrd="7" destOrd="0" presId="urn:microsoft.com/office/officeart/2005/8/layout/orgChart1"/>
    <dgm:cxn modelId="{EA1B7659-4B24-4C82-A6A3-0E1FBCCAE539}" type="presParOf" srcId="{E22D835F-6C37-484B-830B-961776CF33D1}" destId="{BC2562E3-E5D4-4747-BB34-E03343934A93}" srcOrd="0" destOrd="0" presId="urn:microsoft.com/office/officeart/2005/8/layout/orgChart1"/>
    <dgm:cxn modelId="{803180DB-939D-4E49-B1BE-C02D6926EC62}" type="presParOf" srcId="{BC2562E3-E5D4-4747-BB34-E03343934A93}" destId="{B04FA2F8-B6D8-4554-8E73-566B95DB6524}" srcOrd="0" destOrd="0" presId="urn:microsoft.com/office/officeart/2005/8/layout/orgChart1"/>
    <dgm:cxn modelId="{B94EB830-9E08-40ED-9EA5-6249D6D15758}" type="presParOf" srcId="{BC2562E3-E5D4-4747-BB34-E03343934A93}" destId="{5677C2E8-FAFE-447E-88DE-75D79A4302B7}" srcOrd="1" destOrd="0" presId="urn:microsoft.com/office/officeart/2005/8/layout/orgChart1"/>
    <dgm:cxn modelId="{C6F4E9A7-CA44-4AEB-B8D6-E4FBF90EDD37}" type="presParOf" srcId="{E22D835F-6C37-484B-830B-961776CF33D1}" destId="{A53939CF-7F19-41EE-A2FD-27494269C9D9}" srcOrd="1" destOrd="0" presId="urn:microsoft.com/office/officeart/2005/8/layout/orgChart1"/>
    <dgm:cxn modelId="{81E35ED2-A6FF-46D8-B780-4A49743EB917}" type="presParOf" srcId="{E22D835F-6C37-484B-830B-961776CF33D1}" destId="{46E3CDE0-52C9-4E0D-844F-C79D0231D7D1}" srcOrd="2" destOrd="0" presId="urn:microsoft.com/office/officeart/2005/8/layout/orgChart1"/>
    <dgm:cxn modelId="{FF885708-8AAB-485F-B5D4-52C6F04513FA}" type="presParOf" srcId="{88B868E0-587C-4A43-A548-4DA94E481D98}" destId="{8A345970-3C05-441F-AF6F-205D60DC354E}" srcOrd="8" destOrd="0" presId="urn:microsoft.com/office/officeart/2005/8/layout/orgChart1"/>
    <dgm:cxn modelId="{599BFE3C-5779-485D-9C0D-74B2DC39014D}" type="presParOf" srcId="{88B868E0-587C-4A43-A548-4DA94E481D98}" destId="{E992EEDB-A1A0-4553-87A2-90DA605CFB8E}" srcOrd="9" destOrd="0" presId="urn:microsoft.com/office/officeart/2005/8/layout/orgChart1"/>
    <dgm:cxn modelId="{CFB0F1F9-198B-48D2-86F5-D2869A4E1E47}" type="presParOf" srcId="{E992EEDB-A1A0-4553-87A2-90DA605CFB8E}" destId="{404FFEE1-966A-421B-9831-2980B30B9530}" srcOrd="0" destOrd="0" presId="urn:microsoft.com/office/officeart/2005/8/layout/orgChart1"/>
    <dgm:cxn modelId="{472DA6FC-2223-4FB9-AF59-6AB474984D7E}" type="presParOf" srcId="{404FFEE1-966A-421B-9831-2980B30B9530}" destId="{7F7729ED-3EB9-4FF6-842D-6AEDA4BC9F33}" srcOrd="0" destOrd="0" presId="urn:microsoft.com/office/officeart/2005/8/layout/orgChart1"/>
    <dgm:cxn modelId="{E1E4739E-41B2-4EE8-AA44-79C372E59BF5}" type="presParOf" srcId="{404FFEE1-966A-421B-9831-2980B30B9530}" destId="{B45E7AC1-C752-4CBD-9445-713113874B2B}" srcOrd="1" destOrd="0" presId="urn:microsoft.com/office/officeart/2005/8/layout/orgChart1"/>
    <dgm:cxn modelId="{4A98DACA-5516-4150-BBAB-D0CD9D051F7F}" type="presParOf" srcId="{E992EEDB-A1A0-4553-87A2-90DA605CFB8E}" destId="{3C5D8B48-20FA-45C8-A2FE-31B4A780788F}" srcOrd="1" destOrd="0" presId="urn:microsoft.com/office/officeart/2005/8/layout/orgChart1"/>
    <dgm:cxn modelId="{7B48742A-77B7-4AE3-B8F0-646B669B17B9}" type="presParOf" srcId="{E992EEDB-A1A0-4553-87A2-90DA605CFB8E}" destId="{49BF8884-ABB6-4EE2-AF96-8901741922F9}" srcOrd="2" destOrd="0" presId="urn:microsoft.com/office/officeart/2005/8/layout/orgChart1"/>
    <dgm:cxn modelId="{92DE4540-AFFF-43C8-8C9B-056E66DD5BAF}" type="presParOf" srcId="{59E7C1BF-B725-4F01-BEEC-AC9E0A9A9A09}" destId="{EF7E30A0-6785-4AB1-9F59-0D9AB90C92D4}" srcOrd="2" destOrd="0" presId="urn:microsoft.com/office/officeart/2005/8/layout/orgChart1"/>
    <dgm:cxn modelId="{05A3A14E-7CDE-4893-AC4A-7F350D8C24FB}" type="presParOf" srcId="{F01B1668-BA59-4D56-B888-84492534B77A}" destId="{8EECAF20-257F-4760-B734-51289013D9A1}" srcOrd="2" destOrd="0" presId="urn:microsoft.com/office/officeart/2005/8/layout/orgChart1"/>
    <dgm:cxn modelId="{697E8941-D4CC-4AD4-9F7F-8850747F35B3}" type="presParOf" srcId="{F01B1668-BA59-4D56-B888-84492534B77A}" destId="{09400917-E4D5-4CF9-8A97-0388F12E87B9}" srcOrd="3" destOrd="0" presId="urn:microsoft.com/office/officeart/2005/8/layout/orgChart1"/>
    <dgm:cxn modelId="{79A6257B-4484-4457-AC34-511D23DEE376}" type="presParOf" srcId="{09400917-E4D5-4CF9-8A97-0388F12E87B9}" destId="{DFADCF9C-707E-4086-9A7E-5AE94B9D22FE}" srcOrd="0" destOrd="0" presId="urn:microsoft.com/office/officeart/2005/8/layout/orgChart1"/>
    <dgm:cxn modelId="{9B7B9846-627D-477F-8A6E-86A542A20673}" type="presParOf" srcId="{DFADCF9C-707E-4086-9A7E-5AE94B9D22FE}" destId="{2909692F-836A-4A6E-8BF6-4D99B49048EB}" srcOrd="0" destOrd="0" presId="urn:microsoft.com/office/officeart/2005/8/layout/orgChart1"/>
    <dgm:cxn modelId="{66F72833-5FC6-4B2F-95C6-9DABC5A586A3}" type="presParOf" srcId="{DFADCF9C-707E-4086-9A7E-5AE94B9D22FE}" destId="{151B3392-58DD-4D12-8622-12A7768F21B0}" srcOrd="1" destOrd="0" presId="urn:microsoft.com/office/officeart/2005/8/layout/orgChart1"/>
    <dgm:cxn modelId="{578267C2-ED6A-4098-9E10-613B31943FCF}" type="presParOf" srcId="{09400917-E4D5-4CF9-8A97-0388F12E87B9}" destId="{109A4C79-D865-4F9A-8153-A62281B8DF7B}" srcOrd="1" destOrd="0" presId="urn:microsoft.com/office/officeart/2005/8/layout/orgChart1"/>
    <dgm:cxn modelId="{082974C2-A608-4DB9-AB3C-52D2DBC33BD0}" type="presParOf" srcId="{09400917-E4D5-4CF9-8A97-0388F12E87B9}" destId="{5B25D559-0591-491B-AD43-5CAAA518FD09}" srcOrd="2" destOrd="0" presId="urn:microsoft.com/office/officeart/2005/8/layout/orgChart1"/>
    <dgm:cxn modelId="{7F4F9F9F-87B1-4CF3-8646-E6875125EB06}" type="presParOf" srcId="{4A793519-1A0C-4087-B59D-92DF9CCA3EB1}" destId="{CBB8B938-F481-4ACC-883C-93E819DBF09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EB55DDF-8A5C-6E4F-90AA-E4F83D2362C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75ADCD-A0C8-6845-91C5-950F52325902}">
      <dgm:prSet phldrT="[Text]"/>
      <dgm:spPr>
        <a:xfrm>
          <a:off x="3864965" y="436809"/>
          <a:ext cx="798101" cy="399050"/>
        </a:xfrm>
        <a:solidFill>
          <a:srgbClr val="0070C0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Single Learner</a:t>
          </a:r>
          <a:endParaRPr lang="en-US" dirty="0"/>
        </a:p>
      </dgm:t>
    </dgm:pt>
    <dgm:pt modelId="{4FD4AD95-EAE0-3E40-902F-9D1BA7E2A0A7}" type="parTrans" cxnId="{3B57E9D1-6F67-0549-9F53-EEF53D9E900D}">
      <dgm:prSet/>
      <dgm:spPr/>
      <dgm:t>
        <a:bodyPr/>
        <a:lstStyle/>
        <a:p>
          <a:endParaRPr lang="en-US"/>
        </a:p>
      </dgm:t>
    </dgm:pt>
    <dgm:pt modelId="{85046462-0212-2F4F-9D95-039D71BAF410}" type="sibTrans" cxnId="{3B57E9D1-6F67-0549-9F53-EEF53D9E900D}">
      <dgm:prSet/>
      <dgm:spPr/>
      <dgm:t>
        <a:bodyPr/>
        <a:lstStyle/>
        <a:p>
          <a:endParaRPr lang="en-US"/>
        </a:p>
      </dgm:t>
    </dgm:pt>
    <dgm:pt modelId="{FDF84B49-5DBB-9D47-867A-278AC5D49559}">
      <dgm:prSet phldrT="[Text]"/>
      <dgm:spPr>
        <a:xfrm>
          <a:off x="2416410" y="2703418"/>
          <a:ext cx="798101" cy="399050"/>
        </a:xfr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gm:t>
    </dgm:pt>
    <dgm:pt modelId="{423033A5-C14B-F84E-B422-622D3EED0FAE}" type="parTrans" cxnId="{F4AD12F4-F984-A54F-BD3E-82A9212886CB}">
      <dgm:prSet/>
      <dgm:spPr>
        <a:ln>
          <a:solidFill>
            <a:srgbClr val="9ED990"/>
          </a:solidFill>
        </a:ln>
      </dgm:spPr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891DD727-A1D0-3143-AF5C-A8F683AED533}" type="sibTrans" cxnId="{F4AD12F4-F984-A54F-BD3E-82A9212886CB}">
      <dgm:prSet/>
      <dgm:spPr/>
      <dgm:t>
        <a:bodyPr/>
        <a:lstStyle/>
        <a:p>
          <a:endParaRPr lang="en-US"/>
        </a:p>
      </dgm:t>
    </dgm:pt>
    <dgm:pt modelId="{D38363FC-82C8-1E45-9168-501432550E99}">
      <dgm:prSet phldrT="[Text]"/>
      <dgm:spPr>
        <a:xfrm>
          <a:off x="1933559" y="3270071"/>
          <a:ext cx="798101" cy="399050"/>
        </a:xfr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Erosion Ellipse</a:t>
          </a:r>
        </a:p>
      </dgm:t>
    </dgm:pt>
    <dgm:pt modelId="{7B4E8FDE-713B-2849-9FFA-7690E8758DF6}" type="parTrans" cxnId="{67284C88-5740-D448-9F50-23159FB2E218}">
      <dgm:prSet/>
      <dgm:spPr>
        <a:ln>
          <a:solidFill>
            <a:srgbClr val="9ED990"/>
          </a:solidFill>
        </a:ln>
      </dgm:spPr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98E29E89-9F47-E843-9E7D-838B7869D3A9}" type="sibTrans" cxnId="{67284C88-5740-D448-9F50-23159FB2E218}">
      <dgm:prSet/>
      <dgm:spPr/>
      <dgm:t>
        <a:bodyPr/>
        <a:lstStyle/>
        <a:p>
          <a:endParaRPr lang="en-US"/>
        </a:p>
      </dgm:t>
    </dgm:pt>
    <dgm:pt modelId="{CB2C5380-B46B-2D47-B0D2-A3F8BFE7C8B4}">
      <dgm:prSet phldrT="[Text]"/>
      <dgm:spPr>
        <a:xfrm>
          <a:off x="2152" y="3836723"/>
          <a:ext cx="798101" cy="399050"/>
        </a:xfr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</a:t>
          </a:r>
        </a:p>
      </dgm:t>
    </dgm:pt>
    <dgm:pt modelId="{2CAF3CA8-100B-D04B-A2DB-0F41FAE25DF4}" type="parTrans" cxnId="{029E82EC-A338-2342-9033-E5A590BC2A68}">
      <dgm:prSet/>
      <dgm:spPr>
        <a:ln>
          <a:solidFill>
            <a:srgbClr val="9ED990"/>
          </a:solidFill>
        </a:ln>
      </dgm:spPr>
      <dgm:t>
        <a:bodyPr/>
        <a:lstStyle/>
        <a:p>
          <a:endParaRPr lang="en-US">
            <a:solidFill>
              <a:srgbClr val="00B050"/>
            </a:solidFill>
          </a:endParaRPr>
        </a:p>
      </dgm:t>
    </dgm:pt>
    <dgm:pt modelId="{F868F348-B740-2840-AFD2-8321CAA00C77}" type="sibTrans" cxnId="{029E82EC-A338-2342-9033-E5A590BC2A68}">
      <dgm:prSet/>
      <dgm:spPr/>
      <dgm:t>
        <a:bodyPr/>
        <a:lstStyle/>
        <a:p>
          <a:endParaRPr lang="en-US"/>
        </a:p>
      </dgm:t>
    </dgm:pt>
    <dgm:pt modelId="{62C890D5-0A6E-F444-845B-62B6BF3A0595}">
      <dgm:prSet phldrT="[Text]"/>
      <dgm:spPr>
        <a:xfrm>
          <a:off x="967855" y="3836723"/>
          <a:ext cx="798101" cy="39905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gm:t>
    </dgm:pt>
    <dgm:pt modelId="{20F87EF4-4E4A-CA44-BFF3-64FF74F7BC22}" type="parTrans" cxnId="{892C7EB4-AE9C-7347-B7AF-C06B1DDB644F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05698A1A-F2A3-B846-BEC3-7FD51EFC73EA}" type="sibTrans" cxnId="{892C7EB4-AE9C-7347-B7AF-C06B1DDB644F}">
      <dgm:prSet/>
      <dgm:spPr/>
      <dgm:t>
        <a:bodyPr/>
        <a:lstStyle/>
        <a:p>
          <a:endParaRPr lang="en-US"/>
        </a:p>
      </dgm:t>
    </dgm:pt>
    <dgm:pt modelId="{D869489A-88D9-0F4B-9B30-338BB4AECE5A}">
      <dgm:prSet phldrT="[Text]"/>
      <dgm:spPr>
        <a:xfrm>
          <a:off x="1933559" y="3836723"/>
          <a:ext cx="798101" cy="39905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85</a:t>
          </a:r>
        </a:p>
      </dgm:t>
    </dgm:pt>
    <dgm:pt modelId="{00DF2D99-33F5-9044-BC1A-1332A00DDE6B}" type="parTrans" cxnId="{5881D4D1-CFE7-984F-B4A9-32667424E757}">
      <dgm:prSet/>
      <dgm:spPr/>
      <dgm:t>
        <a:bodyPr/>
        <a:lstStyle/>
        <a:p>
          <a:endParaRPr lang="en-US"/>
        </a:p>
      </dgm:t>
    </dgm:pt>
    <dgm:pt modelId="{0DA3E1FA-4FFE-FB48-BF4E-C2680B667559}" type="sibTrans" cxnId="{5881D4D1-CFE7-984F-B4A9-32667424E757}">
      <dgm:prSet/>
      <dgm:spPr/>
      <dgm:t>
        <a:bodyPr/>
        <a:lstStyle/>
        <a:p>
          <a:endParaRPr lang="en-US"/>
        </a:p>
      </dgm:t>
    </dgm:pt>
    <dgm:pt modelId="{0CC3C100-B648-7F44-B038-0FAFEF3B6309}">
      <dgm:prSet phldrT="[Text]"/>
      <dgm:spPr>
        <a:xfrm>
          <a:off x="2899262" y="3836723"/>
          <a:ext cx="798101" cy="39905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3</a:t>
          </a:r>
        </a:p>
      </dgm:t>
    </dgm:pt>
    <dgm:pt modelId="{20B2C013-DD37-4B48-8B9E-0F7257EA6C5C}" type="parTrans" cxnId="{B81A2568-33D5-A347-91B2-6F995A01ACD7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461089CE-57BE-B344-9666-2882F50DE1D7}" type="sibTrans" cxnId="{B81A2568-33D5-A347-91B2-6F995A01ACD7}">
      <dgm:prSet/>
      <dgm:spPr/>
      <dgm:t>
        <a:bodyPr/>
        <a:lstStyle/>
        <a:p>
          <a:endParaRPr lang="en-US"/>
        </a:p>
      </dgm:t>
    </dgm:pt>
    <dgm:pt modelId="{A107F21E-9664-B34D-A9C1-4F62508666B4}">
      <dgm:prSet phldrT="[Text]"/>
      <dgm:spPr>
        <a:xfrm>
          <a:off x="3864965" y="3836723"/>
          <a:ext cx="798101" cy="399050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Boolean</a:t>
          </a:r>
        </a:p>
      </dgm:t>
    </dgm:pt>
    <dgm:pt modelId="{E9225521-9925-E543-BE34-EC4B1763BD2C}" type="parTrans" cxnId="{E93A28D4-9566-0349-94EA-BB81D2F12DF4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85019EA0-8FFD-BD41-AA8E-A179F107306B}" type="sibTrans" cxnId="{E93A28D4-9566-0349-94EA-BB81D2F12DF4}">
      <dgm:prSet/>
      <dgm:spPr/>
      <dgm:t>
        <a:bodyPr/>
        <a:lstStyle/>
        <a:p>
          <a:endParaRPr lang="en-US"/>
        </a:p>
      </dgm:t>
    </dgm:pt>
    <dgm:pt modelId="{8655E2C4-5583-5042-A0A1-BF965E07F796}">
      <dgm:prSet phldrT="[Text]"/>
      <dgm:spPr>
        <a:xfrm>
          <a:off x="2899262" y="3270071"/>
          <a:ext cx="798101" cy="399050"/>
        </a:xfr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Stream to Features</a:t>
          </a:r>
        </a:p>
      </dgm:t>
    </dgm:pt>
    <dgm:pt modelId="{1C78479B-9976-B14C-8358-E74EB5E28586}" type="parTrans" cxnId="{0076515A-64E7-C844-8BA0-193A9A6EFB2D}">
      <dgm:prSet/>
      <dgm:spPr>
        <a:ln>
          <a:solidFill>
            <a:srgbClr val="FFC000"/>
          </a:solidFill>
        </a:ln>
      </dgm:spPr>
      <dgm:t>
        <a:bodyPr/>
        <a:lstStyle/>
        <a:p>
          <a:endParaRPr lang="en-US"/>
        </a:p>
      </dgm:t>
    </dgm:pt>
    <dgm:pt modelId="{1D97AA95-6665-494D-BB51-439099C11352}" type="sibTrans" cxnId="{0076515A-64E7-C844-8BA0-193A9A6EFB2D}">
      <dgm:prSet/>
      <dgm:spPr/>
      <dgm:t>
        <a:bodyPr/>
        <a:lstStyle/>
        <a:p>
          <a:endParaRPr lang="en-US"/>
        </a:p>
      </dgm:t>
    </dgm:pt>
    <dgm:pt modelId="{F76F4673-08B8-CC4A-ADA6-992BCF85AF8C}">
      <dgm:prSet phldrT="[Text]"/>
      <dgm:spPr>
        <a:xfrm>
          <a:off x="4347817" y="1003461"/>
          <a:ext cx="798101" cy="399050"/>
        </a:xfrm>
        <a:solidFill>
          <a:srgbClr val="9933FF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Orthogonal Matching Pursuit</a:t>
          </a:r>
        </a:p>
      </dgm:t>
    </dgm:pt>
    <dgm:pt modelId="{29CFD60C-7A4D-E746-B373-6ADAF66ACFCB}" type="parTrans" cxnId="{1DC26AD6-92E8-5248-9A6D-7B75EA0D8740}">
      <dgm:prSet/>
      <dgm:spPr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D9618D80-E71C-4948-9AFD-8FA52D3ADF17}" type="sibTrans" cxnId="{1DC26AD6-92E8-5248-9A6D-7B75EA0D8740}">
      <dgm:prSet/>
      <dgm:spPr/>
      <dgm:t>
        <a:bodyPr/>
        <a:lstStyle/>
        <a:p>
          <a:endParaRPr lang="en-US"/>
        </a:p>
      </dgm:t>
    </dgm:pt>
    <dgm:pt modelId="{AC3A1253-1182-6344-A72B-B94DCDE18EED}" type="pres">
      <dgm:prSet presAssocID="{7EB55DDF-8A5C-6E4F-90AA-E4F83D2362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054BF79-503C-B84D-986D-5AD8F08ACB52}" type="pres">
      <dgm:prSet presAssocID="{BE75ADCD-A0C8-6845-91C5-950F52325902}" presName="hierRoot1" presStyleCnt="0">
        <dgm:presLayoutVars>
          <dgm:hierBranch val="init"/>
        </dgm:presLayoutVars>
      </dgm:prSet>
      <dgm:spPr/>
    </dgm:pt>
    <dgm:pt modelId="{779F3162-BFB9-A74F-B12E-5010E03FEAF7}" type="pres">
      <dgm:prSet presAssocID="{BE75ADCD-A0C8-6845-91C5-950F52325902}" presName="rootComposite1" presStyleCnt="0"/>
      <dgm:spPr/>
    </dgm:pt>
    <dgm:pt modelId="{DE180D9F-9F33-A841-A3E4-47DC0E467907}" type="pres">
      <dgm:prSet presAssocID="{BE75ADCD-A0C8-6845-91C5-950F52325902}" presName="rootText1" presStyleLbl="node0" presStyleIdx="0" presStyleCnt="1">
        <dgm:presLayoutVars>
          <dgm:chPref val="3"/>
        </dgm:presLayoutVars>
      </dgm:prSet>
      <dgm:spPr>
        <a:prstGeom prst="rect">
          <a:avLst/>
        </a:prstGeom>
      </dgm:spPr>
    </dgm:pt>
    <dgm:pt modelId="{FB81426B-D8FC-B64A-85F0-56400232863C}" type="pres">
      <dgm:prSet presAssocID="{BE75ADCD-A0C8-6845-91C5-950F52325902}" presName="rootConnector1" presStyleLbl="node1" presStyleIdx="0" presStyleCnt="0"/>
      <dgm:spPr/>
    </dgm:pt>
    <dgm:pt modelId="{E30988D0-7EB9-A94F-8816-3527BD237F5B}" type="pres">
      <dgm:prSet presAssocID="{BE75ADCD-A0C8-6845-91C5-950F52325902}" presName="hierChild2" presStyleCnt="0"/>
      <dgm:spPr/>
    </dgm:pt>
    <dgm:pt modelId="{D579E200-2A69-564E-B56B-FAD8A1EC2BB5}" type="pres">
      <dgm:prSet presAssocID="{423033A5-C14B-F84E-B422-622D3EED0FAE}" presName="Name37" presStyleLbl="parChTrans1D2" presStyleIdx="0" presStyleCnt="2"/>
      <dgm:spPr/>
    </dgm:pt>
    <dgm:pt modelId="{C1E7A1E3-EBEE-F14B-8864-4B532012C1DD}" type="pres">
      <dgm:prSet presAssocID="{FDF84B49-5DBB-9D47-867A-278AC5D49559}" presName="hierRoot2" presStyleCnt="0">
        <dgm:presLayoutVars>
          <dgm:hierBranch val="init"/>
        </dgm:presLayoutVars>
      </dgm:prSet>
      <dgm:spPr/>
    </dgm:pt>
    <dgm:pt modelId="{2C55DBFC-7DF0-AE49-99E1-48C457883AB9}" type="pres">
      <dgm:prSet presAssocID="{FDF84B49-5DBB-9D47-867A-278AC5D49559}" presName="rootComposite" presStyleCnt="0"/>
      <dgm:spPr/>
    </dgm:pt>
    <dgm:pt modelId="{8D8780C0-985B-EB49-9DB3-7DC30539E36B}" type="pres">
      <dgm:prSet presAssocID="{FDF84B49-5DBB-9D47-867A-278AC5D49559}" presName="rootText" presStyleLbl="node2" presStyleIdx="0" presStyleCnt="2">
        <dgm:presLayoutVars>
          <dgm:chPref val="3"/>
        </dgm:presLayoutVars>
      </dgm:prSet>
      <dgm:spPr>
        <a:prstGeom prst="rect">
          <a:avLst/>
        </a:prstGeom>
      </dgm:spPr>
    </dgm:pt>
    <dgm:pt modelId="{009F3C44-64C8-8842-B5EB-F72DBA130E8F}" type="pres">
      <dgm:prSet presAssocID="{FDF84B49-5DBB-9D47-867A-278AC5D49559}" presName="rootConnector" presStyleLbl="node2" presStyleIdx="0" presStyleCnt="2"/>
      <dgm:spPr/>
    </dgm:pt>
    <dgm:pt modelId="{E9F2F3C7-315D-0D49-AA85-63BDB26CECFD}" type="pres">
      <dgm:prSet presAssocID="{FDF84B49-5DBB-9D47-867A-278AC5D49559}" presName="hierChild4" presStyleCnt="0"/>
      <dgm:spPr/>
    </dgm:pt>
    <dgm:pt modelId="{CD8F104D-D049-8948-B034-52748E958A1D}" type="pres">
      <dgm:prSet presAssocID="{7B4E8FDE-713B-2849-9FFA-7690E8758DF6}" presName="Name37" presStyleLbl="parChTrans1D3" presStyleIdx="0" presStyleCnt="2"/>
      <dgm:spPr/>
    </dgm:pt>
    <dgm:pt modelId="{E9DFD676-9216-C847-B834-969C9BDAF3EC}" type="pres">
      <dgm:prSet presAssocID="{D38363FC-82C8-1E45-9168-501432550E99}" presName="hierRoot2" presStyleCnt="0">
        <dgm:presLayoutVars>
          <dgm:hierBranch/>
        </dgm:presLayoutVars>
      </dgm:prSet>
      <dgm:spPr/>
    </dgm:pt>
    <dgm:pt modelId="{57696F34-7F08-754E-A871-CA483924A71F}" type="pres">
      <dgm:prSet presAssocID="{D38363FC-82C8-1E45-9168-501432550E99}" presName="rootComposite" presStyleCnt="0"/>
      <dgm:spPr/>
    </dgm:pt>
    <dgm:pt modelId="{F34BB420-B1DA-B047-B263-AF7089404AFD}" type="pres">
      <dgm:prSet presAssocID="{D38363FC-82C8-1E45-9168-501432550E99}" presName="rootText" presStyleLbl="node3" presStyleIdx="0" presStyleCnt="2">
        <dgm:presLayoutVars>
          <dgm:chPref val="3"/>
        </dgm:presLayoutVars>
      </dgm:prSet>
      <dgm:spPr>
        <a:prstGeom prst="rect">
          <a:avLst/>
        </a:prstGeom>
      </dgm:spPr>
    </dgm:pt>
    <dgm:pt modelId="{C9FDB584-F7C3-0E4D-A2D0-608C16CC8834}" type="pres">
      <dgm:prSet presAssocID="{D38363FC-82C8-1E45-9168-501432550E99}" presName="rootConnector" presStyleLbl="node3" presStyleIdx="0" presStyleCnt="2"/>
      <dgm:spPr/>
    </dgm:pt>
    <dgm:pt modelId="{8DCB9EC0-AB6D-6246-BD9F-C8A5338FB924}" type="pres">
      <dgm:prSet presAssocID="{D38363FC-82C8-1E45-9168-501432550E99}" presName="hierChild4" presStyleCnt="0"/>
      <dgm:spPr/>
    </dgm:pt>
    <dgm:pt modelId="{7EB87B8C-FAF8-CA43-B5D6-EA9145BA5DED}" type="pres">
      <dgm:prSet presAssocID="{2CAF3CA8-100B-D04B-A2DB-0F41FAE25DF4}" presName="Name35" presStyleLbl="parChTrans1D4" presStyleIdx="0" presStyleCnt="5"/>
      <dgm:spPr/>
    </dgm:pt>
    <dgm:pt modelId="{CAC4A3F3-E35D-0542-AAB5-93EA6FA7BD46}" type="pres">
      <dgm:prSet presAssocID="{CB2C5380-B46B-2D47-B0D2-A3F8BFE7C8B4}" presName="hierRoot2" presStyleCnt="0">
        <dgm:presLayoutVars>
          <dgm:hierBranch val="init"/>
        </dgm:presLayoutVars>
      </dgm:prSet>
      <dgm:spPr/>
    </dgm:pt>
    <dgm:pt modelId="{6CF7C9BB-9173-4F46-977A-58FE50BBEEED}" type="pres">
      <dgm:prSet presAssocID="{CB2C5380-B46B-2D47-B0D2-A3F8BFE7C8B4}" presName="rootComposite" presStyleCnt="0"/>
      <dgm:spPr/>
    </dgm:pt>
    <dgm:pt modelId="{743076C8-8A5A-0745-BB11-C918C410098D}" type="pres">
      <dgm:prSet presAssocID="{CB2C5380-B46B-2D47-B0D2-A3F8BFE7C8B4}" presName="rootText" presStyleLbl="node4" presStyleIdx="0" presStyleCnt="5">
        <dgm:presLayoutVars>
          <dgm:chPref val="3"/>
        </dgm:presLayoutVars>
      </dgm:prSet>
      <dgm:spPr>
        <a:prstGeom prst="rect">
          <a:avLst/>
        </a:prstGeom>
      </dgm:spPr>
    </dgm:pt>
    <dgm:pt modelId="{EF04B4F0-3259-B441-B4A1-339492AEF18A}" type="pres">
      <dgm:prSet presAssocID="{CB2C5380-B46B-2D47-B0D2-A3F8BFE7C8B4}" presName="rootConnector" presStyleLbl="node4" presStyleIdx="0" presStyleCnt="5"/>
      <dgm:spPr/>
    </dgm:pt>
    <dgm:pt modelId="{9535569B-C63F-4842-BBE0-1612806C1A57}" type="pres">
      <dgm:prSet presAssocID="{CB2C5380-B46B-2D47-B0D2-A3F8BFE7C8B4}" presName="hierChild4" presStyleCnt="0"/>
      <dgm:spPr/>
    </dgm:pt>
    <dgm:pt modelId="{C01FE0F5-601C-C644-8E09-75E3C8C5097C}" type="pres">
      <dgm:prSet presAssocID="{CB2C5380-B46B-2D47-B0D2-A3F8BFE7C8B4}" presName="hierChild5" presStyleCnt="0"/>
      <dgm:spPr/>
    </dgm:pt>
    <dgm:pt modelId="{054ACBBE-3FD8-0B4D-B69F-E80F5618F81B}" type="pres">
      <dgm:prSet presAssocID="{20F87EF4-4E4A-CA44-BFF3-64FF74F7BC22}" presName="Name35" presStyleLbl="parChTrans1D4" presStyleIdx="1" presStyleCnt="5"/>
      <dgm:spPr/>
    </dgm:pt>
    <dgm:pt modelId="{0DFB2089-C216-4D4F-90C4-0169AB007640}" type="pres">
      <dgm:prSet presAssocID="{62C890D5-0A6E-F444-845B-62B6BF3A0595}" presName="hierRoot2" presStyleCnt="0">
        <dgm:presLayoutVars>
          <dgm:hierBranch val="init"/>
        </dgm:presLayoutVars>
      </dgm:prSet>
      <dgm:spPr/>
    </dgm:pt>
    <dgm:pt modelId="{E3A3BA72-F3D3-4F4E-BC8B-6ACC6356D1DB}" type="pres">
      <dgm:prSet presAssocID="{62C890D5-0A6E-F444-845B-62B6BF3A0595}" presName="rootComposite" presStyleCnt="0"/>
      <dgm:spPr/>
    </dgm:pt>
    <dgm:pt modelId="{497A6AD9-6785-944E-97AB-5B2BB3AF3A66}" type="pres">
      <dgm:prSet presAssocID="{62C890D5-0A6E-F444-845B-62B6BF3A0595}" presName="rootText" presStyleLbl="node4" presStyleIdx="1" presStyleCnt="5">
        <dgm:presLayoutVars>
          <dgm:chPref val="3"/>
        </dgm:presLayoutVars>
      </dgm:prSet>
      <dgm:spPr>
        <a:prstGeom prst="rect">
          <a:avLst/>
        </a:prstGeom>
      </dgm:spPr>
    </dgm:pt>
    <dgm:pt modelId="{535CCE2E-D29F-704A-99AD-701596480876}" type="pres">
      <dgm:prSet presAssocID="{62C890D5-0A6E-F444-845B-62B6BF3A0595}" presName="rootConnector" presStyleLbl="node4" presStyleIdx="1" presStyleCnt="5"/>
      <dgm:spPr/>
    </dgm:pt>
    <dgm:pt modelId="{BE986C55-5DFA-DD44-9F3B-353D283418A1}" type="pres">
      <dgm:prSet presAssocID="{62C890D5-0A6E-F444-845B-62B6BF3A0595}" presName="hierChild4" presStyleCnt="0"/>
      <dgm:spPr/>
    </dgm:pt>
    <dgm:pt modelId="{84340A10-3791-114F-ADA0-827433169015}" type="pres">
      <dgm:prSet presAssocID="{62C890D5-0A6E-F444-845B-62B6BF3A0595}" presName="hierChild5" presStyleCnt="0"/>
      <dgm:spPr/>
    </dgm:pt>
    <dgm:pt modelId="{5D143E98-3D86-8947-8721-9D11BBE86440}" type="pres">
      <dgm:prSet presAssocID="{00DF2D99-33F5-9044-BC1A-1332A00DDE6B}" presName="Name35" presStyleLbl="parChTrans1D4" presStyleIdx="2" presStyleCnt="5"/>
      <dgm:spPr/>
    </dgm:pt>
    <dgm:pt modelId="{5B5348D6-31C5-9646-B009-DC41E6981F91}" type="pres">
      <dgm:prSet presAssocID="{D869489A-88D9-0F4B-9B30-338BB4AECE5A}" presName="hierRoot2" presStyleCnt="0">
        <dgm:presLayoutVars>
          <dgm:hierBranch val="init"/>
        </dgm:presLayoutVars>
      </dgm:prSet>
      <dgm:spPr/>
    </dgm:pt>
    <dgm:pt modelId="{CE867EF5-0794-FC4A-A0F8-C4DE22D91AF0}" type="pres">
      <dgm:prSet presAssocID="{D869489A-88D9-0F4B-9B30-338BB4AECE5A}" presName="rootComposite" presStyleCnt="0"/>
      <dgm:spPr/>
    </dgm:pt>
    <dgm:pt modelId="{656B37F8-089E-F84A-BB3F-CF2E03DB4C54}" type="pres">
      <dgm:prSet presAssocID="{D869489A-88D9-0F4B-9B30-338BB4AECE5A}" presName="rootText" presStyleLbl="node4" presStyleIdx="2" presStyleCnt="5">
        <dgm:presLayoutVars>
          <dgm:chPref val="3"/>
        </dgm:presLayoutVars>
      </dgm:prSet>
      <dgm:spPr>
        <a:prstGeom prst="rect">
          <a:avLst/>
        </a:prstGeom>
      </dgm:spPr>
    </dgm:pt>
    <dgm:pt modelId="{3C872FF1-ACB9-EA4D-A725-43681E38053F}" type="pres">
      <dgm:prSet presAssocID="{D869489A-88D9-0F4B-9B30-338BB4AECE5A}" presName="rootConnector" presStyleLbl="node4" presStyleIdx="2" presStyleCnt="5"/>
      <dgm:spPr/>
    </dgm:pt>
    <dgm:pt modelId="{94EBC83E-2B3C-014C-A50C-4C596898BD51}" type="pres">
      <dgm:prSet presAssocID="{D869489A-88D9-0F4B-9B30-338BB4AECE5A}" presName="hierChild4" presStyleCnt="0"/>
      <dgm:spPr/>
    </dgm:pt>
    <dgm:pt modelId="{EAEE92DF-F925-9F4D-AD92-4AC7E679AD4E}" type="pres">
      <dgm:prSet presAssocID="{D869489A-88D9-0F4B-9B30-338BB4AECE5A}" presName="hierChild5" presStyleCnt="0"/>
      <dgm:spPr/>
    </dgm:pt>
    <dgm:pt modelId="{D2D33724-8E4B-B54C-9780-60EE1A900D08}" type="pres">
      <dgm:prSet presAssocID="{20B2C013-DD37-4B48-8B9E-0F7257EA6C5C}" presName="Name35" presStyleLbl="parChTrans1D4" presStyleIdx="3" presStyleCnt="5"/>
      <dgm:spPr/>
    </dgm:pt>
    <dgm:pt modelId="{F8F5BD83-66EC-7240-B704-8B0E9815E71C}" type="pres">
      <dgm:prSet presAssocID="{0CC3C100-B648-7F44-B038-0FAFEF3B6309}" presName="hierRoot2" presStyleCnt="0">
        <dgm:presLayoutVars>
          <dgm:hierBranch val="init"/>
        </dgm:presLayoutVars>
      </dgm:prSet>
      <dgm:spPr/>
    </dgm:pt>
    <dgm:pt modelId="{5B6C15CC-6A0B-0A47-959F-E36518CA7AFD}" type="pres">
      <dgm:prSet presAssocID="{0CC3C100-B648-7F44-B038-0FAFEF3B6309}" presName="rootComposite" presStyleCnt="0"/>
      <dgm:spPr/>
    </dgm:pt>
    <dgm:pt modelId="{279E09CA-8EA9-7549-B53F-C563021CBF46}" type="pres">
      <dgm:prSet presAssocID="{0CC3C100-B648-7F44-B038-0FAFEF3B6309}" presName="rootText" presStyleLbl="node4" presStyleIdx="3" presStyleCnt="5">
        <dgm:presLayoutVars>
          <dgm:chPref val="3"/>
        </dgm:presLayoutVars>
      </dgm:prSet>
      <dgm:spPr>
        <a:prstGeom prst="rect">
          <a:avLst/>
        </a:prstGeom>
      </dgm:spPr>
    </dgm:pt>
    <dgm:pt modelId="{E407123A-2121-2F44-A254-90378AD5B7C2}" type="pres">
      <dgm:prSet presAssocID="{0CC3C100-B648-7F44-B038-0FAFEF3B6309}" presName="rootConnector" presStyleLbl="node4" presStyleIdx="3" presStyleCnt="5"/>
      <dgm:spPr/>
    </dgm:pt>
    <dgm:pt modelId="{58F8E4B4-FD54-0448-AAEC-D4ECDCFA17C1}" type="pres">
      <dgm:prSet presAssocID="{0CC3C100-B648-7F44-B038-0FAFEF3B6309}" presName="hierChild4" presStyleCnt="0"/>
      <dgm:spPr/>
    </dgm:pt>
    <dgm:pt modelId="{3A35D8AD-A900-9B44-8435-59FD11339C93}" type="pres">
      <dgm:prSet presAssocID="{0CC3C100-B648-7F44-B038-0FAFEF3B6309}" presName="hierChild5" presStyleCnt="0"/>
      <dgm:spPr/>
    </dgm:pt>
    <dgm:pt modelId="{240EAD20-D937-3945-9EFE-F96714D8A74D}" type="pres">
      <dgm:prSet presAssocID="{E9225521-9925-E543-BE34-EC4B1763BD2C}" presName="Name35" presStyleLbl="parChTrans1D4" presStyleIdx="4" presStyleCnt="5"/>
      <dgm:spPr/>
    </dgm:pt>
    <dgm:pt modelId="{D9C07380-2B52-6E46-8FDD-72C2380450BB}" type="pres">
      <dgm:prSet presAssocID="{A107F21E-9664-B34D-A9C1-4F62508666B4}" presName="hierRoot2" presStyleCnt="0">
        <dgm:presLayoutVars>
          <dgm:hierBranch val="init"/>
        </dgm:presLayoutVars>
      </dgm:prSet>
      <dgm:spPr/>
    </dgm:pt>
    <dgm:pt modelId="{73D425EF-34E4-094C-893C-48B059F99C8D}" type="pres">
      <dgm:prSet presAssocID="{A107F21E-9664-B34D-A9C1-4F62508666B4}" presName="rootComposite" presStyleCnt="0"/>
      <dgm:spPr/>
    </dgm:pt>
    <dgm:pt modelId="{86AAA141-54D4-D045-BBF1-13B914643362}" type="pres">
      <dgm:prSet presAssocID="{A107F21E-9664-B34D-A9C1-4F62508666B4}" presName="rootText" presStyleLbl="node4" presStyleIdx="4" presStyleCnt="5">
        <dgm:presLayoutVars>
          <dgm:chPref val="3"/>
        </dgm:presLayoutVars>
      </dgm:prSet>
      <dgm:spPr>
        <a:prstGeom prst="rect">
          <a:avLst/>
        </a:prstGeom>
      </dgm:spPr>
    </dgm:pt>
    <dgm:pt modelId="{1BE0BE97-9E10-A448-8F9C-29FBADEFC57D}" type="pres">
      <dgm:prSet presAssocID="{A107F21E-9664-B34D-A9C1-4F62508666B4}" presName="rootConnector" presStyleLbl="node4" presStyleIdx="4" presStyleCnt="5"/>
      <dgm:spPr/>
    </dgm:pt>
    <dgm:pt modelId="{8D0F2D9E-34C3-9F44-9275-6962C6557066}" type="pres">
      <dgm:prSet presAssocID="{A107F21E-9664-B34D-A9C1-4F62508666B4}" presName="hierChild4" presStyleCnt="0"/>
      <dgm:spPr/>
    </dgm:pt>
    <dgm:pt modelId="{51F9D77D-C2E2-E34C-B0DF-CF2E1CD15ADA}" type="pres">
      <dgm:prSet presAssocID="{A107F21E-9664-B34D-A9C1-4F62508666B4}" presName="hierChild5" presStyleCnt="0"/>
      <dgm:spPr/>
    </dgm:pt>
    <dgm:pt modelId="{A33B3807-A8A0-0D4B-8239-FD216219F8B6}" type="pres">
      <dgm:prSet presAssocID="{D38363FC-82C8-1E45-9168-501432550E99}" presName="hierChild5" presStyleCnt="0"/>
      <dgm:spPr/>
    </dgm:pt>
    <dgm:pt modelId="{65EDF228-740E-C44B-8473-322A7649A340}" type="pres">
      <dgm:prSet presAssocID="{1C78479B-9976-B14C-8358-E74EB5E28586}" presName="Name37" presStyleLbl="parChTrans1D3" presStyleIdx="1" presStyleCnt="2"/>
      <dgm:spPr/>
    </dgm:pt>
    <dgm:pt modelId="{D008BCCC-DC7C-074F-A8C1-EB91DC526B49}" type="pres">
      <dgm:prSet presAssocID="{8655E2C4-5583-5042-A0A1-BF965E07F796}" presName="hierRoot2" presStyleCnt="0">
        <dgm:presLayoutVars>
          <dgm:hierBranch val="init"/>
        </dgm:presLayoutVars>
      </dgm:prSet>
      <dgm:spPr/>
    </dgm:pt>
    <dgm:pt modelId="{044561DE-26E3-A141-8090-740A5E57AE24}" type="pres">
      <dgm:prSet presAssocID="{8655E2C4-5583-5042-A0A1-BF965E07F796}" presName="rootComposite" presStyleCnt="0"/>
      <dgm:spPr/>
    </dgm:pt>
    <dgm:pt modelId="{9E5F8C80-31D7-CF40-B57F-6D3EE8CC8E01}" type="pres">
      <dgm:prSet presAssocID="{8655E2C4-5583-5042-A0A1-BF965E07F796}" presName="rootText" presStyleLbl="node3" presStyleIdx="1" presStyleCnt="2">
        <dgm:presLayoutVars>
          <dgm:chPref val="3"/>
        </dgm:presLayoutVars>
      </dgm:prSet>
      <dgm:spPr>
        <a:prstGeom prst="rect">
          <a:avLst/>
        </a:prstGeom>
      </dgm:spPr>
    </dgm:pt>
    <dgm:pt modelId="{EF879764-7397-AF4C-8665-36609C0E2850}" type="pres">
      <dgm:prSet presAssocID="{8655E2C4-5583-5042-A0A1-BF965E07F796}" presName="rootConnector" presStyleLbl="node3" presStyleIdx="1" presStyleCnt="2"/>
      <dgm:spPr/>
    </dgm:pt>
    <dgm:pt modelId="{7CE69D16-D100-6043-A72B-65199CAA3563}" type="pres">
      <dgm:prSet presAssocID="{8655E2C4-5583-5042-A0A1-BF965E07F796}" presName="hierChild4" presStyleCnt="0"/>
      <dgm:spPr/>
    </dgm:pt>
    <dgm:pt modelId="{F71C690B-116A-FC45-8B5A-E695967410AA}" type="pres">
      <dgm:prSet presAssocID="{8655E2C4-5583-5042-A0A1-BF965E07F796}" presName="hierChild5" presStyleCnt="0"/>
      <dgm:spPr/>
    </dgm:pt>
    <dgm:pt modelId="{7BA70756-66C3-DA46-B51F-E2DFB5445AD6}" type="pres">
      <dgm:prSet presAssocID="{FDF84B49-5DBB-9D47-867A-278AC5D49559}" presName="hierChild5" presStyleCnt="0"/>
      <dgm:spPr/>
    </dgm:pt>
    <dgm:pt modelId="{56822EE2-02B0-7242-BC62-3646938D34D4}" type="pres">
      <dgm:prSet presAssocID="{29CFD60C-7A4D-E746-B373-6ADAF66ACFCB}" presName="Name37" presStyleLbl="parChTrans1D2" presStyleIdx="1" presStyleCnt="2"/>
      <dgm:spPr/>
    </dgm:pt>
    <dgm:pt modelId="{C5097343-D020-0D4B-A0AA-7952203455EC}" type="pres">
      <dgm:prSet presAssocID="{F76F4673-08B8-CC4A-ADA6-992BCF85AF8C}" presName="hierRoot2" presStyleCnt="0">
        <dgm:presLayoutVars>
          <dgm:hierBranch val="init"/>
        </dgm:presLayoutVars>
      </dgm:prSet>
      <dgm:spPr/>
    </dgm:pt>
    <dgm:pt modelId="{8DE0DEE4-9462-D348-A2FA-1A2CA5D4FA8E}" type="pres">
      <dgm:prSet presAssocID="{F76F4673-08B8-CC4A-ADA6-992BCF85AF8C}" presName="rootComposite" presStyleCnt="0"/>
      <dgm:spPr/>
    </dgm:pt>
    <dgm:pt modelId="{6D705449-EECA-1D4D-93B9-E693FF2B4043}" type="pres">
      <dgm:prSet presAssocID="{F76F4673-08B8-CC4A-ADA6-992BCF85AF8C}" presName="rootText" presStyleLbl="node2" presStyleIdx="1" presStyleCnt="2" custLinFactNeighborX="17713" custLinFactNeighborY="-2556">
        <dgm:presLayoutVars>
          <dgm:chPref val="3"/>
        </dgm:presLayoutVars>
      </dgm:prSet>
      <dgm:spPr>
        <a:prstGeom prst="rect">
          <a:avLst/>
        </a:prstGeom>
      </dgm:spPr>
    </dgm:pt>
    <dgm:pt modelId="{6ED68680-40AE-F547-B5FD-40CBCED840B1}" type="pres">
      <dgm:prSet presAssocID="{F76F4673-08B8-CC4A-ADA6-992BCF85AF8C}" presName="rootConnector" presStyleLbl="node2" presStyleIdx="1" presStyleCnt="2"/>
      <dgm:spPr/>
    </dgm:pt>
    <dgm:pt modelId="{4689E812-AFC1-DC4D-96CE-1535EB32A4B8}" type="pres">
      <dgm:prSet presAssocID="{F76F4673-08B8-CC4A-ADA6-992BCF85AF8C}" presName="hierChild4" presStyleCnt="0"/>
      <dgm:spPr/>
    </dgm:pt>
    <dgm:pt modelId="{9D307954-6125-B243-B9DE-D983F7210C32}" type="pres">
      <dgm:prSet presAssocID="{F76F4673-08B8-CC4A-ADA6-992BCF85AF8C}" presName="hierChild5" presStyleCnt="0"/>
      <dgm:spPr/>
    </dgm:pt>
    <dgm:pt modelId="{C9D2648F-D367-8049-A462-65DFC9B77519}" type="pres">
      <dgm:prSet presAssocID="{BE75ADCD-A0C8-6845-91C5-950F52325902}" presName="hierChild3" presStyleCnt="0"/>
      <dgm:spPr/>
    </dgm:pt>
  </dgm:ptLst>
  <dgm:cxnLst>
    <dgm:cxn modelId="{D31B1F0A-A2F6-B74D-8D9F-0168A97BB153}" type="presOf" srcId="{F76F4673-08B8-CC4A-ADA6-992BCF85AF8C}" destId="{6ED68680-40AE-F547-B5FD-40CBCED840B1}" srcOrd="1" destOrd="0" presId="urn:microsoft.com/office/officeart/2005/8/layout/orgChart1"/>
    <dgm:cxn modelId="{95448217-1053-8949-8EDC-52424379457D}" type="presOf" srcId="{BE75ADCD-A0C8-6845-91C5-950F52325902}" destId="{FB81426B-D8FC-B64A-85F0-56400232863C}" srcOrd="1" destOrd="0" presId="urn:microsoft.com/office/officeart/2005/8/layout/orgChart1"/>
    <dgm:cxn modelId="{3573DA24-B9F7-5147-B792-EA6CE3EB0068}" type="presOf" srcId="{CB2C5380-B46B-2D47-B0D2-A3F8BFE7C8B4}" destId="{EF04B4F0-3259-B441-B4A1-339492AEF18A}" srcOrd="1" destOrd="0" presId="urn:microsoft.com/office/officeart/2005/8/layout/orgChart1"/>
    <dgm:cxn modelId="{8F618028-1DED-414B-A197-62208671FD10}" type="presOf" srcId="{0CC3C100-B648-7F44-B038-0FAFEF3B6309}" destId="{279E09CA-8EA9-7549-B53F-C563021CBF46}" srcOrd="0" destOrd="0" presId="urn:microsoft.com/office/officeart/2005/8/layout/orgChart1"/>
    <dgm:cxn modelId="{371F5B2E-0215-4241-B49B-68E4E85C8D42}" type="presOf" srcId="{0CC3C100-B648-7F44-B038-0FAFEF3B6309}" destId="{E407123A-2121-2F44-A254-90378AD5B7C2}" srcOrd="1" destOrd="0" presId="urn:microsoft.com/office/officeart/2005/8/layout/orgChart1"/>
    <dgm:cxn modelId="{A3D74937-DEC1-6146-9675-5D5D63B04478}" type="presOf" srcId="{62C890D5-0A6E-F444-845B-62B6BF3A0595}" destId="{535CCE2E-D29F-704A-99AD-701596480876}" srcOrd="1" destOrd="0" presId="urn:microsoft.com/office/officeart/2005/8/layout/orgChart1"/>
    <dgm:cxn modelId="{F261024E-AEAD-2340-9217-24F6E290AD73}" type="presOf" srcId="{1C78479B-9976-B14C-8358-E74EB5E28586}" destId="{65EDF228-740E-C44B-8473-322A7649A340}" srcOrd="0" destOrd="0" presId="urn:microsoft.com/office/officeart/2005/8/layout/orgChart1"/>
    <dgm:cxn modelId="{D2EE3A57-2DF0-C849-8CE1-C7F9F8DF509E}" type="presOf" srcId="{E9225521-9925-E543-BE34-EC4B1763BD2C}" destId="{240EAD20-D937-3945-9EFE-F96714D8A74D}" srcOrd="0" destOrd="0" presId="urn:microsoft.com/office/officeart/2005/8/layout/orgChart1"/>
    <dgm:cxn modelId="{EBC00659-344D-1641-B97E-AA1036662F75}" type="presOf" srcId="{20F87EF4-4E4A-CA44-BFF3-64FF74F7BC22}" destId="{054ACBBE-3FD8-0B4D-B69F-E80F5618F81B}" srcOrd="0" destOrd="0" presId="urn:microsoft.com/office/officeart/2005/8/layout/orgChart1"/>
    <dgm:cxn modelId="{0076515A-64E7-C844-8BA0-193A9A6EFB2D}" srcId="{FDF84B49-5DBB-9D47-867A-278AC5D49559}" destId="{8655E2C4-5583-5042-A0A1-BF965E07F796}" srcOrd="1" destOrd="0" parTransId="{1C78479B-9976-B14C-8358-E74EB5E28586}" sibTransId="{1D97AA95-6665-494D-BB51-439099C11352}"/>
    <dgm:cxn modelId="{B81A2568-33D5-A347-91B2-6F995A01ACD7}" srcId="{D38363FC-82C8-1E45-9168-501432550E99}" destId="{0CC3C100-B648-7F44-B038-0FAFEF3B6309}" srcOrd="3" destOrd="0" parTransId="{20B2C013-DD37-4B48-8B9E-0F7257EA6C5C}" sibTransId="{461089CE-57BE-B344-9666-2882F50DE1D7}"/>
    <dgm:cxn modelId="{FD52C670-B1FE-F143-8508-371F9F9F7B37}" type="presOf" srcId="{00DF2D99-33F5-9044-BC1A-1332A00DDE6B}" destId="{5D143E98-3D86-8947-8721-9D11BBE86440}" srcOrd="0" destOrd="0" presId="urn:microsoft.com/office/officeart/2005/8/layout/orgChart1"/>
    <dgm:cxn modelId="{111D877D-8528-FF43-A602-47BD154F042F}" type="presOf" srcId="{62C890D5-0A6E-F444-845B-62B6BF3A0595}" destId="{497A6AD9-6785-944E-97AB-5B2BB3AF3A66}" srcOrd="0" destOrd="0" presId="urn:microsoft.com/office/officeart/2005/8/layout/orgChart1"/>
    <dgm:cxn modelId="{58B1A17E-D835-C84F-866F-3392A2A4E023}" type="presOf" srcId="{BE75ADCD-A0C8-6845-91C5-950F52325902}" destId="{DE180D9F-9F33-A841-A3E4-47DC0E467907}" srcOrd="0" destOrd="0" presId="urn:microsoft.com/office/officeart/2005/8/layout/orgChart1"/>
    <dgm:cxn modelId="{67284C88-5740-D448-9F50-23159FB2E218}" srcId="{FDF84B49-5DBB-9D47-867A-278AC5D49559}" destId="{D38363FC-82C8-1E45-9168-501432550E99}" srcOrd="0" destOrd="0" parTransId="{7B4E8FDE-713B-2849-9FFA-7690E8758DF6}" sibTransId="{98E29E89-9F47-E843-9E7D-838B7869D3A9}"/>
    <dgm:cxn modelId="{27F5B695-BBAD-F643-8817-1C3EF943D7F9}" type="presOf" srcId="{F76F4673-08B8-CC4A-ADA6-992BCF85AF8C}" destId="{6D705449-EECA-1D4D-93B9-E693FF2B4043}" srcOrd="0" destOrd="0" presId="urn:microsoft.com/office/officeart/2005/8/layout/orgChart1"/>
    <dgm:cxn modelId="{35A2C49C-FBB2-6D48-867E-88E192CEF8DF}" type="presOf" srcId="{7B4E8FDE-713B-2849-9FFA-7690E8758DF6}" destId="{CD8F104D-D049-8948-B034-52748E958A1D}" srcOrd="0" destOrd="0" presId="urn:microsoft.com/office/officeart/2005/8/layout/orgChart1"/>
    <dgm:cxn modelId="{A7F9D29E-F695-6A49-A0F1-33DA40CDC774}" type="presOf" srcId="{29CFD60C-7A4D-E746-B373-6ADAF66ACFCB}" destId="{56822EE2-02B0-7242-BC62-3646938D34D4}" srcOrd="0" destOrd="0" presId="urn:microsoft.com/office/officeart/2005/8/layout/orgChart1"/>
    <dgm:cxn modelId="{F4E2BDAA-38D8-CB42-B0E0-E1E96BB08622}" type="presOf" srcId="{423033A5-C14B-F84E-B422-622D3EED0FAE}" destId="{D579E200-2A69-564E-B56B-FAD8A1EC2BB5}" srcOrd="0" destOrd="0" presId="urn:microsoft.com/office/officeart/2005/8/layout/orgChart1"/>
    <dgm:cxn modelId="{7D343CAD-AEC2-124F-97E3-27BDA75D5CCE}" type="presOf" srcId="{2CAF3CA8-100B-D04B-A2DB-0F41FAE25DF4}" destId="{7EB87B8C-FAF8-CA43-B5D6-EA9145BA5DED}" srcOrd="0" destOrd="0" presId="urn:microsoft.com/office/officeart/2005/8/layout/orgChart1"/>
    <dgm:cxn modelId="{BB9C41B1-A802-A546-9951-AD6726C54CBA}" type="presOf" srcId="{D869489A-88D9-0F4B-9B30-338BB4AECE5A}" destId="{656B37F8-089E-F84A-BB3F-CF2E03DB4C54}" srcOrd="0" destOrd="0" presId="urn:microsoft.com/office/officeart/2005/8/layout/orgChart1"/>
    <dgm:cxn modelId="{5F7F93B1-B7D7-8342-99DC-C61CEADA7338}" type="presOf" srcId="{D869489A-88D9-0F4B-9B30-338BB4AECE5A}" destId="{3C872FF1-ACB9-EA4D-A725-43681E38053F}" srcOrd="1" destOrd="0" presId="urn:microsoft.com/office/officeart/2005/8/layout/orgChart1"/>
    <dgm:cxn modelId="{892C7EB4-AE9C-7347-B7AF-C06B1DDB644F}" srcId="{D38363FC-82C8-1E45-9168-501432550E99}" destId="{62C890D5-0A6E-F444-845B-62B6BF3A0595}" srcOrd="1" destOrd="0" parTransId="{20F87EF4-4E4A-CA44-BFF3-64FF74F7BC22}" sibTransId="{05698A1A-F2A3-B846-BEC3-7FD51EFC73EA}"/>
    <dgm:cxn modelId="{04CFB9B4-4B83-DC40-9D3C-2247482BFE7E}" type="presOf" srcId="{D38363FC-82C8-1E45-9168-501432550E99}" destId="{F34BB420-B1DA-B047-B263-AF7089404AFD}" srcOrd="0" destOrd="0" presId="urn:microsoft.com/office/officeart/2005/8/layout/orgChart1"/>
    <dgm:cxn modelId="{EE124AB5-2042-B74C-A818-C9B7B8DDDF68}" type="presOf" srcId="{FDF84B49-5DBB-9D47-867A-278AC5D49559}" destId="{8D8780C0-985B-EB49-9DB3-7DC30539E36B}" srcOrd="0" destOrd="0" presId="urn:microsoft.com/office/officeart/2005/8/layout/orgChart1"/>
    <dgm:cxn modelId="{13816AB9-1E77-8E40-BBEE-2DC34CE46DD0}" type="presOf" srcId="{FDF84B49-5DBB-9D47-867A-278AC5D49559}" destId="{009F3C44-64C8-8842-B5EB-F72DBA130E8F}" srcOrd="1" destOrd="0" presId="urn:microsoft.com/office/officeart/2005/8/layout/orgChart1"/>
    <dgm:cxn modelId="{F905F4C6-6709-2B45-B91E-EB860D531792}" type="presOf" srcId="{A107F21E-9664-B34D-A9C1-4F62508666B4}" destId="{1BE0BE97-9E10-A448-8F9C-29FBADEFC57D}" srcOrd="1" destOrd="0" presId="urn:microsoft.com/office/officeart/2005/8/layout/orgChart1"/>
    <dgm:cxn modelId="{9A766ACE-0C24-F945-BF35-0E426408A3F7}" type="presOf" srcId="{7EB55DDF-8A5C-6E4F-90AA-E4F83D2362CA}" destId="{AC3A1253-1182-6344-A72B-B94DCDE18EED}" srcOrd="0" destOrd="0" presId="urn:microsoft.com/office/officeart/2005/8/layout/orgChart1"/>
    <dgm:cxn modelId="{5881D4D1-CFE7-984F-B4A9-32667424E757}" srcId="{D38363FC-82C8-1E45-9168-501432550E99}" destId="{D869489A-88D9-0F4B-9B30-338BB4AECE5A}" srcOrd="2" destOrd="0" parTransId="{00DF2D99-33F5-9044-BC1A-1332A00DDE6B}" sibTransId="{0DA3E1FA-4FFE-FB48-BF4E-C2680B667559}"/>
    <dgm:cxn modelId="{3B57E9D1-6F67-0549-9F53-EEF53D9E900D}" srcId="{7EB55DDF-8A5C-6E4F-90AA-E4F83D2362CA}" destId="{BE75ADCD-A0C8-6845-91C5-950F52325902}" srcOrd="0" destOrd="0" parTransId="{4FD4AD95-EAE0-3E40-902F-9D1BA7E2A0A7}" sibTransId="{85046462-0212-2F4F-9D95-039D71BAF410}"/>
    <dgm:cxn modelId="{E93A28D4-9566-0349-94EA-BB81D2F12DF4}" srcId="{D38363FC-82C8-1E45-9168-501432550E99}" destId="{A107F21E-9664-B34D-A9C1-4F62508666B4}" srcOrd="4" destOrd="0" parTransId="{E9225521-9925-E543-BE34-EC4B1763BD2C}" sibTransId="{85019EA0-8FFD-BD41-AA8E-A179F107306B}"/>
    <dgm:cxn modelId="{1DC26AD6-92E8-5248-9A6D-7B75EA0D8740}" srcId="{BE75ADCD-A0C8-6845-91C5-950F52325902}" destId="{F76F4673-08B8-CC4A-ADA6-992BCF85AF8C}" srcOrd="1" destOrd="0" parTransId="{29CFD60C-7A4D-E746-B373-6ADAF66ACFCB}" sibTransId="{D9618D80-E71C-4948-9AFD-8FA52D3ADF17}"/>
    <dgm:cxn modelId="{33458AE0-4636-2A4D-880D-5DFCA231DF95}" type="presOf" srcId="{8655E2C4-5583-5042-A0A1-BF965E07F796}" destId="{9E5F8C80-31D7-CF40-B57F-6D3EE8CC8E01}" srcOrd="0" destOrd="0" presId="urn:microsoft.com/office/officeart/2005/8/layout/orgChart1"/>
    <dgm:cxn modelId="{917C7CE3-06EE-6646-9539-C2FD84AB2CA8}" type="presOf" srcId="{CB2C5380-B46B-2D47-B0D2-A3F8BFE7C8B4}" destId="{743076C8-8A5A-0745-BB11-C918C410098D}" srcOrd="0" destOrd="0" presId="urn:microsoft.com/office/officeart/2005/8/layout/orgChart1"/>
    <dgm:cxn modelId="{029E82EC-A338-2342-9033-E5A590BC2A68}" srcId="{D38363FC-82C8-1E45-9168-501432550E99}" destId="{CB2C5380-B46B-2D47-B0D2-A3F8BFE7C8B4}" srcOrd="0" destOrd="0" parTransId="{2CAF3CA8-100B-D04B-A2DB-0F41FAE25DF4}" sibTransId="{F868F348-B740-2840-AFD2-8321CAA00C77}"/>
    <dgm:cxn modelId="{091B0CEF-0242-DD45-A49D-D9C1DA19E3A0}" type="presOf" srcId="{A107F21E-9664-B34D-A9C1-4F62508666B4}" destId="{86AAA141-54D4-D045-BBF1-13B914643362}" srcOrd="0" destOrd="0" presId="urn:microsoft.com/office/officeart/2005/8/layout/orgChart1"/>
    <dgm:cxn modelId="{B858DAF2-DA14-FC4A-8263-0ADEA7045AE7}" type="presOf" srcId="{D38363FC-82C8-1E45-9168-501432550E99}" destId="{C9FDB584-F7C3-0E4D-A2D0-608C16CC8834}" srcOrd="1" destOrd="0" presId="urn:microsoft.com/office/officeart/2005/8/layout/orgChart1"/>
    <dgm:cxn modelId="{F4AD12F4-F984-A54F-BD3E-82A9212886CB}" srcId="{BE75ADCD-A0C8-6845-91C5-950F52325902}" destId="{FDF84B49-5DBB-9D47-867A-278AC5D49559}" srcOrd="0" destOrd="0" parTransId="{423033A5-C14B-F84E-B422-622D3EED0FAE}" sibTransId="{891DD727-A1D0-3143-AF5C-A8F683AED533}"/>
    <dgm:cxn modelId="{510D81F5-AE94-4143-BD06-A465474BF417}" type="presOf" srcId="{8655E2C4-5583-5042-A0A1-BF965E07F796}" destId="{EF879764-7397-AF4C-8665-36609C0E2850}" srcOrd="1" destOrd="0" presId="urn:microsoft.com/office/officeart/2005/8/layout/orgChart1"/>
    <dgm:cxn modelId="{59F77CFC-7E5E-4447-B199-990177C0D48C}" type="presOf" srcId="{20B2C013-DD37-4B48-8B9E-0F7257EA6C5C}" destId="{D2D33724-8E4B-B54C-9780-60EE1A900D08}" srcOrd="0" destOrd="0" presId="urn:microsoft.com/office/officeart/2005/8/layout/orgChart1"/>
    <dgm:cxn modelId="{96990614-EC52-2941-85EB-E9B6A60CE5A0}" type="presParOf" srcId="{AC3A1253-1182-6344-A72B-B94DCDE18EED}" destId="{7054BF79-503C-B84D-986D-5AD8F08ACB52}" srcOrd="0" destOrd="0" presId="urn:microsoft.com/office/officeart/2005/8/layout/orgChart1"/>
    <dgm:cxn modelId="{463C007E-991E-3944-8470-B66E29386DCB}" type="presParOf" srcId="{7054BF79-503C-B84D-986D-5AD8F08ACB52}" destId="{779F3162-BFB9-A74F-B12E-5010E03FEAF7}" srcOrd="0" destOrd="0" presId="urn:microsoft.com/office/officeart/2005/8/layout/orgChart1"/>
    <dgm:cxn modelId="{78914995-3289-3649-8035-FA2E7F8D935A}" type="presParOf" srcId="{779F3162-BFB9-A74F-B12E-5010E03FEAF7}" destId="{DE180D9F-9F33-A841-A3E4-47DC0E467907}" srcOrd="0" destOrd="0" presId="urn:microsoft.com/office/officeart/2005/8/layout/orgChart1"/>
    <dgm:cxn modelId="{3E1884C7-35A1-A341-9248-2A9A6E2B5CFB}" type="presParOf" srcId="{779F3162-BFB9-A74F-B12E-5010E03FEAF7}" destId="{FB81426B-D8FC-B64A-85F0-56400232863C}" srcOrd="1" destOrd="0" presId="urn:microsoft.com/office/officeart/2005/8/layout/orgChart1"/>
    <dgm:cxn modelId="{2E0ACC41-ED02-5A48-997C-8C8B8B27C7A7}" type="presParOf" srcId="{7054BF79-503C-B84D-986D-5AD8F08ACB52}" destId="{E30988D0-7EB9-A94F-8816-3527BD237F5B}" srcOrd="1" destOrd="0" presId="urn:microsoft.com/office/officeart/2005/8/layout/orgChart1"/>
    <dgm:cxn modelId="{79EB34AF-AD5B-A049-B0BB-C4C55536351B}" type="presParOf" srcId="{E30988D0-7EB9-A94F-8816-3527BD237F5B}" destId="{D579E200-2A69-564E-B56B-FAD8A1EC2BB5}" srcOrd="0" destOrd="0" presId="urn:microsoft.com/office/officeart/2005/8/layout/orgChart1"/>
    <dgm:cxn modelId="{E81777B5-20CB-F046-A8F9-F522581E3677}" type="presParOf" srcId="{E30988D0-7EB9-A94F-8816-3527BD237F5B}" destId="{C1E7A1E3-EBEE-F14B-8864-4B532012C1DD}" srcOrd="1" destOrd="0" presId="urn:microsoft.com/office/officeart/2005/8/layout/orgChart1"/>
    <dgm:cxn modelId="{0EEB9CB8-345C-B349-A540-2A86DB354DA8}" type="presParOf" srcId="{C1E7A1E3-EBEE-F14B-8864-4B532012C1DD}" destId="{2C55DBFC-7DF0-AE49-99E1-48C457883AB9}" srcOrd="0" destOrd="0" presId="urn:microsoft.com/office/officeart/2005/8/layout/orgChart1"/>
    <dgm:cxn modelId="{187DB87E-0153-6844-AA3E-15B16166BFC9}" type="presParOf" srcId="{2C55DBFC-7DF0-AE49-99E1-48C457883AB9}" destId="{8D8780C0-985B-EB49-9DB3-7DC30539E36B}" srcOrd="0" destOrd="0" presId="urn:microsoft.com/office/officeart/2005/8/layout/orgChart1"/>
    <dgm:cxn modelId="{DF1DAE45-C52F-254C-BE98-625A6DBB59E8}" type="presParOf" srcId="{2C55DBFC-7DF0-AE49-99E1-48C457883AB9}" destId="{009F3C44-64C8-8842-B5EB-F72DBA130E8F}" srcOrd="1" destOrd="0" presId="urn:microsoft.com/office/officeart/2005/8/layout/orgChart1"/>
    <dgm:cxn modelId="{8669D42B-C68E-604F-89F1-F1EA1AD74900}" type="presParOf" srcId="{C1E7A1E3-EBEE-F14B-8864-4B532012C1DD}" destId="{E9F2F3C7-315D-0D49-AA85-63BDB26CECFD}" srcOrd="1" destOrd="0" presId="urn:microsoft.com/office/officeart/2005/8/layout/orgChart1"/>
    <dgm:cxn modelId="{A8B8DD64-BC01-7246-8C52-AB355FD24DE4}" type="presParOf" srcId="{E9F2F3C7-315D-0D49-AA85-63BDB26CECFD}" destId="{CD8F104D-D049-8948-B034-52748E958A1D}" srcOrd="0" destOrd="0" presId="urn:microsoft.com/office/officeart/2005/8/layout/orgChart1"/>
    <dgm:cxn modelId="{1CCABA12-6EA3-F34E-91C0-E4F6DEDB2E24}" type="presParOf" srcId="{E9F2F3C7-315D-0D49-AA85-63BDB26CECFD}" destId="{E9DFD676-9216-C847-B834-969C9BDAF3EC}" srcOrd="1" destOrd="0" presId="urn:microsoft.com/office/officeart/2005/8/layout/orgChart1"/>
    <dgm:cxn modelId="{C68C7F85-F569-2A45-B48E-9ED9918140B7}" type="presParOf" srcId="{E9DFD676-9216-C847-B834-969C9BDAF3EC}" destId="{57696F34-7F08-754E-A871-CA483924A71F}" srcOrd="0" destOrd="0" presId="urn:microsoft.com/office/officeart/2005/8/layout/orgChart1"/>
    <dgm:cxn modelId="{F7E99B1F-8B9D-A749-86AD-A9001B2AA14D}" type="presParOf" srcId="{57696F34-7F08-754E-A871-CA483924A71F}" destId="{F34BB420-B1DA-B047-B263-AF7089404AFD}" srcOrd="0" destOrd="0" presId="urn:microsoft.com/office/officeart/2005/8/layout/orgChart1"/>
    <dgm:cxn modelId="{179EAC61-ABEE-9041-B5DF-F44D97B92D2D}" type="presParOf" srcId="{57696F34-7F08-754E-A871-CA483924A71F}" destId="{C9FDB584-F7C3-0E4D-A2D0-608C16CC8834}" srcOrd="1" destOrd="0" presId="urn:microsoft.com/office/officeart/2005/8/layout/orgChart1"/>
    <dgm:cxn modelId="{2F777C6B-D724-724B-91EF-40BE791FA619}" type="presParOf" srcId="{E9DFD676-9216-C847-B834-969C9BDAF3EC}" destId="{8DCB9EC0-AB6D-6246-BD9F-C8A5338FB924}" srcOrd="1" destOrd="0" presId="urn:microsoft.com/office/officeart/2005/8/layout/orgChart1"/>
    <dgm:cxn modelId="{2C871897-7D01-F542-B4A2-C6EF9CDFFFE2}" type="presParOf" srcId="{8DCB9EC0-AB6D-6246-BD9F-C8A5338FB924}" destId="{7EB87B8C-FAF8-CA43-B5D6-EA9145BA5DED}" srcOrd="0" destOrd="0" presId="urn:microsoft.com/office/officeart/2005/8/layout/orgChart1"/>
    <dgm:cxn modelId="{D145CD91-6921-C94A-8B63-9D5C99E63C4B}" type="presParOf" srcId="{8DCB9EC0-AB6D-6246-BD9F-C8A5338FB924}" destId="{CAC4A3F3-E35D-0542-AAB5-93EA6FA7BD46}" srcOrd="1" destOrd="0" presId="urn:microsoft.com/office/officeart/2005/8/layout/orgChart1"/>
    <dgm:cxn modelId="{741F5665-8683-2843-887E-7CBD0DC31179}" type="presParOf" srcId="{CAC4A3F3-E35D-0542-AAB5-93EA6FA7BD46}" destId="{6CF7C9BB-9173-4F46-977A-58FE50BBEEED}" srcOrd="0" destOrd="0" presId="urn:microsoft.com/office/officeart/2005/8/layout/orgChart1"/>
    <dgm:cxn modelId="{35BF34FF-7028-604A-A264-7F85E6AA756E}" type="presParOf" srcId="{6CF7C9BB-9173-4F46-977A-58FE50BBEEED}" destId="{743076C8-8A5A-0745-BB11-C918C410098D}" srcOrd="0" destOrd="0" presId="urn:microsoft.com/office/officeart/2005/8/layout/orgChart1"/>
    <dgm:cxn modelId="{24118CBC-CD0E-2644-8507-FCF50AA11D7E}" type="presParOf" srcId="{6CF7C9BB-9173-4F46-977A-58FE50BBEEED}" destId="{EF04B4F0-3259-B441-B4A1-339492AEF18A}" srcOrd="1" destOrd="0" presId="urn:microsoft.com/office/officeart/2005/8/layout/orgChart1"/>
    <dgm:cxn modelId="{08152BF7-5AF0-F245-9F06-60192D2A93A9}" type="presParOf" srcId="{CAC4A3F3-E35D-0542-AAB5-93EA6FA7BD46}" destId="{9535569B-C63F-4842-BBE0-1612806C1A57}" srcOrd="1" destOrd="0" presId="urn:microsoft.com/office/officeart/2005/8/layout/orgChart1"/>
    <dgm:cxn modelId="{E6ADB299-0A7F-5E41-B607-3D0440F29238}" type="presParOf" srcId="{CAC4A3F3-E35D-0542-AAB5-93EA6FA7BD46}" destId="{C01FE0F5-601C-C644-8E09-75E3C8C5097C}" srcOrd="2" destOrd="0" presId="urn:microsoft.com/office/officeart/2005/8/layout/orgChart1"/>
    <dgm:cxn modelId="{E9F37036-4D0A-E74A-8B5B-5FE8ABEABDB5}" type="presParOf" srcId="{8DCB9EC0-AB6D-6246-BD9F-C8A5338FB924}" destId="{054ACBBE-3FD8-0B4D-B69F-E80F5618F81B}" srcOrd="2" destOrd="0" presId="urn:microsoft.com/office/officeart/2005/8/layout/orgChart1"/>
    <dgm:cxn modelId="{74180BB2-757D-1A4F-A191-34E848A238F6}" type="presParOf" srcId="{8DCB9EC0-AB6D-6246-BD9F-C8A5338FB924}" destId="{0DFB2089-C216-4D4F-90C4-0169AB007640}" srcOrd="3" destOrd="0" presId="urn:microsoft.com/office/officeart/2005/8/layout/orgChart1"/>
    <dgm:cxn modelId="{5D6180FE-7DF0-E442-BBFB-341AA895E582}" type="presParOf" srcId="{0DFB2089-C216-4D4F-90C4-0169AB007640}" destId="{E3A3BA72-F3D3-4F4E-BC8B-6ACC6356D1DB}" srcOrd="0" destOrd="0" presId="urn:microsoft.com/office/officeart/2005/8/layout/orgChart1"/>
    <dgm:cxn modelId="{F99864EB-043C-C649-BBF3-846A75D0AB66}" type="presParOf" srcId="{E3A3BA72-F3D3-4F4E-BC8B-6ACC6356D1DB}" destId="{497A6AD9-6785-944E-97AB-5B2BB3AF3A66}" srcOrd="0" destOrd="0" presId="urn:microsoft.com/office/officeart/2005/8/layout/orgChart1"/>
    <dgm:cxn modelId="{89162CDC-7DBC-0442-A9DF-7C4DE98E9A81}" type="presParOf" srcId="{E3A3BA72-F3D3-4F4E-BC8B-6ACC6356D1DB}" destId="{535CCE2E-D29F-704A-99AD-701596480876}" srcOrd="1" destOrd="0" presId="urn:microsoft.com/office/officeart/2005/8/layout/orgChart1"/>
    <dgm:cxn modelId="{27DEFC53-278E-AD40-B2A9-434D8D0B10C5}" type="presParOf" srcId="{0DFB2089-C216-4D4F-90C4-0169AB007640}" destId="{BE986C55-5DFA-DD44-9F3B-353D283418A1}" srcOrd="1" destOrd="0" presId="urn:microsoft.com/office/officeart/2005/8/layout/orgChart1"/>
    <dgm:cxn modelId="{EDC708EA-6673-394B-A112-7E2BE235F7C6}" type="presParOf" srcId="{0DFB2089-C216-4D4F-90C4-0169AB007640}" destId="{84340A10-3791-114F-ADA0-827433169015}" srcOrd="2" destOrd="0" presId="urn:microsoft.com/office/officeart/2005/8/layout/orgChart1"/>
    <dgm:cxn modelId="{BD082341-85F1-4148-B936-2C96C0AC24FA}" type="presParOf" srcId="{8DCB9EC0-AB6D-6246-BD9F-C8A5338FB924}" destId="{5D143E98-3D86-8947-8721-9D11BBE86440}" srcOrd="4" destOrd="0" presId="urn:microsoft.com/office/officeart/2005/8/layout/orgChart1"/>
    <dgm:cxn modelId="{3500C11D-76BE-114B-92FA-6304B6AB29F2}" type="presParOf" srcId="{8DCB9EC0-AB6D-6246-BD9F-C8A5338FB924}" destId="{5B5348D6-31C5-9646-B009-DC41E6981F91}" srcOrd="5" destOrd="0" presId="urn:microsoft.com/office/officeart/2005/8/layout/orgChart1"/>
    <dgm:cxn modelId="{F346C7EE-8740-6844-888E-9F048F1718DB}" type="presParOf" srcId="{5B5348D6-31C5-9646-B009-DC41E6981F91}" destId="{CE867EF5-0794-FC4A-A0F8-C4DE22D91AF0}" srcOrd="0" destOrd="0" presId="urn:microsoft.com/office/officeart/2005/8/layout/orgChart1"/>
    <dgm:cxn modelId="{923A2448-5ACA-564B-9812-7E25C8115C81}" type="presParOf" srcId="{CE867EF5-0794-FC4A-A0F8-C4DE22D91AF0}" destId="{656B37F8-089E-F84A-BB3F-CF2E03DB4C54}" srcOrd="0" destOrd="0" presId="urn:microsoft.com/office/officeart/2005/8/layout/orgChart1"/>
    <dgm:cxn modelId="{0973F054-9A54-4143-B1BA-D4411D6A286B}" type="presParOf" srcId="{CE867EF5-0794-FC4A-A0F8-C4DE22D91AF0}" destId="{3C872FF1-ACB9-EA4D-A725-43681E38053F}" srcOrd="1" destOrd="0" presId="urn:microsoft.com/office/officeart/2005/8/layout/orgChart1"/>
    <dgm:cxn modelId="{67AE50C2-1A15-1745-A634-BAB25AF5D38A}" type="presParOf" srcId="{5B5348D6-31C5-9646-B009-DC41E6981F91}" destId="{94EBC83E-2B3C-014C-A50C-4C596898BD51}" srcOrd="1" destOrd="0" presId="urn:microsoft.com/office/officeart/2005/8/layout/orgChart1"/>
    <dgm:cxn modelId="{73BB9894-8508-BA43-B658-89E1A658AB32}" type="presParOf" srcId="{5B5348D6-31C5-9646-B009-DC41E6981F91}" destId="{EAEE92DF-F925-9F4D-AD92-4AC7E679AD4E}" srcOrd="2" destOrd="0" presId="urn:microsoft.com/office/officeart/2005/8/layout/orgChart1"/>
    <dgm:cxn modelId="{D7364ECA-8009-C24A-A5C7-9FA8DFA8B2E7}" type="presParOf" srcId="{8DCB9EC0-AB6D-6246-BD9F-C8A5338FB924}" destId="{D2D33724-8E4B-B54C-9780-60EE1A900D08}" srcOrd="6" destOrd="0" presId="urn:microsoft.com/office/officeart/2005/8/layout/orgChart1"/>
    <dgm:cxn modelId="{116D0DB9-3194-054C-8A95-0EC2678D1A41}" type="presParOf" srcId="{8DCB9EC0-AB6D-6246-BD9F-C8A5338FB924}" destId="{F8F5BD83-66EC-7240-B704-8B0E9815E71C}" srcOrd="7" destOrd="0" presId="urn:microsoft.com/office/officeart/2005/8/layout/orgChart1"/>
    <dgm:cxn modelId="{0BB716D6-BCD6-494E-9494-C3D0365A8F49}" type="presParOf" srcId="{F8F5BD83-66EC-7240-B704-8B0E9815E71C}" destId="{5B6C15CC-6A0B-0A47-959F-E36518CA7AFD}" srcOrd="0" destOrd="0" presId="urn:microsoft.com/office/officeart/2005/8/layout/orgChart1"/>
    <dgm:cxn modelId="{3D270582-B0B9-9F46-9792-BAA9388ABB8F}" type="presParOf" srcId="{5B6C15CC-6A0B-0A47-959F-E36518CA7AFD}" destId="{279E09CA-8EA9-7549-B53F-C563021CBF46}" srcOrd="0" destOrd="0" presId="urn:microsoft.com/office/officeart/2005/8/layout/orgChart1"/>
    <dgm:cxn modelId="{B0699541-C2EE-A646-81C0-ACBD9ED21ED0}" type="presParOf" srcId="{5B6C15CC-6A0B-0A47-959F-E36518CA7AFD}" destId="{E407123A-2121-2F44-A254-90378AD5B7C2}" srcOrd="1" destOrd="0" presId="urn:microsoft.com/office/officeart/2005/8/layout/orgChart1"/>
    <dgm:cxn modelId="{EC086297-8EE4-7847-BEE3-6C9E2E82D9F7}" type="presParOf" srcId="{F8F5BD83-66EC-7240-B704-8B0E9815E71C}" destId="{58F8E4B4-FD54-0448-AAEC-D4ECDCFA17C1}" srcOrd="1" destOrd="0" presId="urn:microsoft.com/office/officeart/2005/8/layout/orgChart1"/>
    <dgm:cxn modelId="{287F779B-9D96-954E-8130-ACF057FEF905}" type="presParOf" srcId="{F8F5BD83-66EC-7240-B704-8B0E9815E71C}" destId="{3A35D8AD-A900-9B44-8435-59FD11339C93}" srcOrd="2" destOrd="0" presId="urn:microsoft.com/office/officeart/2005/8/layout/orgChart1"/>
    <dgm:cxn modelId="{7A894DAE-40A5-3446-9250-075C80F74A13}" type="presParOf" srcId="{8DCB9EC0-AB6D-6246-BD9F-C8A5338FB924}" destId="{240EAD20-D937-3945-9EFE-F96714D8A74D}" srcOrd="8" destOrd="0" presId="urn:microsoft.com/office/officeart/2005/8/layout/orgChart1"/>
    <dgm:cxn modelId="{5AAF9FDF-112D-CF4D-8298-5A999F51ED5B}" type="presParOf" srcId="{8DCB9EC0-AB6D-6246-BD9F-C8A5338FB924}" destId="{D9C07380-2B52-6E46-8FDD-72C2380450BB}" srcOrd="9" destOrd="0" presId="urn:microsoft.com/office/officeart/2005/8/layout/orgChart1"/>
    <dgm:cxn modelId="{786FCE53-3095-D549-83C5-C38E3FBF0216}" type="presParOf" srcId="{D9C07380-2B52-6E46-8FDD-72C2380450BB}" destId="{73D425EF-34E4-094C-893C-48B059F99C8D}" srcOrd="0" destOrd="0" presId="urn:microsoft.com/office/officeart/2005/8/layout/orgChart1"/>
    <dgm:cxn modelId="{011435DC-A552-9C4B-ADA5-B7F607C711EF}" type="presParOf" srcId="{73D425EF-34E4-094C-893C-48B059F99C8D}" destId="{86AAA141-54D4-D045-BBF1-13B914643362}" srcOrd="0" destOrd="0" presId="urn:microsoft.com/office/officeart/2005/8/layout/orgChart1"/>
    <dgm:cxn modelId="{2122B9AE-3275-724A-8755-A7C6F92C5368}" type="presParOf" srcId="{73D425EF-34E4-094C-893C-48B059F99C8D}" destId="{1BE0BE97-9E10-A448-8F9C-29FBADEFC57D}" srcOrd="1" destOrd="0" presId="urn:microsoft.com/office/officeart/2005/8/layout/orgChart1"/>
    <dgm:cxn modelId="{644A7B53-8D13-8544-9C2A-3466AC4C02D8}" type="presParOf" srcId="{D9C07380-2B52-6E46-8FDD-72C2380450BB}" destId="{8D0F2D9E-34C3-9F44-9275-6962C6557066}" srcOrd="1" destOrd="0" presId="urn:microsoft.com/office/officeart/2005/8/layout/orgChart1"/>
    <dgm:cxn modelId="{5B93E5A7-ABE0-D74E-AC1E-E2AB5FB2F6A1}" type="presParOf" srcId="{D9C07380-2B52-6E46-8FDD-72C2380450BB}" destId="{51F9D77D-C2E2-E34C-B0DF-CF2E1CD15ADA}" srcOrd="2" destOrd="0" presId="urn:microsoft.com/office/officeart/2005/8/layout/orgChart1"/>
    <dgm:cxn modelId="{CA8DE50A-B6EF-764E-B2D4-D7D182E1232E}" type="presParOf" srcId="{E9DFD676-9216-C847-B834-969C9BDAF3EC}" destId="{A33B3807-A8A0-0D4B-8239-FD216219F8B6}" srcOrd="2" destOrd="0" presId="urn:microsoft.com/office/officeart/2005/8/layout/orgChart1"/>
    <dgm:cxn modelId="{1FAD85CA-0762-7748-A27F-B8EEA5B88E01}" type="presParOf" srcId="{E9F2F3C7-315D-0D49-AA85-63BDB26CECFD}" destId="{65EDF228-740E-C44B-8473-322A7649A340}" srcOrd="2" destOrd="0" presId="urn:microsoft.com/office/officeart/2005/8/layout/orgChart1"/>
    <dgm:cxn modelId="{A7C4E804-37D0-154F-B224-0BF9126D795B}" type="presParOf" srcId="{E9F2F3C7-315D-0D49-AA85-63BDB26CECFD}" destId="{D008BCCC-DC7C-074F-A8C1-EB91DC526B49}" srcOrd="3" destOrd="0" presId="urn:microsoft.com/office/officeart/2005/8/layout/orgChart1"/>
    <dgm:cxn modelId="{0AD9FAE1-E5C4-7F40-99DC-E4684A16C4F0}" type="presParOf" srcId="{D008BCCC-DC7C-074F-A8C1-EB91DC526B49}" destId="{044561DE-26E3-A141-8090-740A5E57AE24}" srcOrd="0" destOrd="0" presId="urn:microsoft.com/office/officeart/2005/8/layout/orgChart1"/>
    <dgm:cxn modelId="{50DC7AE0-F224-2548-BD97-0FA81F1986E7}" type="presParOf" srcId="{044561DE-26E3-A141-8090-740A5E57AE24}" destId="{9E5F8C80-31D7-CF40-B57F-6D3EE8CC8E01}" srcOrd="0" destOrd="0" presId="urn:microsoft.com/office/officeart/2005/8/layout/orgChart1"/>
    <dgm:cxn modelId="{743B413E-5193-E34E-A23C-6C6B64E5C9C6}" type="presParOf" srcId="{044561DE-26E3-A141-8090-740A5E57AE24}" destId="{EF879764-7397-AF4C-8665-36609C0E2850}" srcOrd="1" destOrd="0" presId="urn:microsoft.com/office/officeart/2005/8/layout/orgChart1"/>
    <dgm:cxn modelId="{63C5C03F-2BCC-1C44-AB87-4F85E4973DD5}" type="presParOf" srcId="{D008BCCC-DC7C-074F-A8C1-EB91DC526B49}" destId="{7CE69D16-D100-6043-A72B-65199CAA3563}" srcOrd="1" destOrd="0" presId="urn:microsoft.com/office/officeart/2005/8/layout/orgChart1"/>
    <dgm:cxn modelId="{62A85931-5F50-D047-AB63-29CBB6A97B04}" type="presParOf" srcId="{D008BCCC-DC7C-074F-A8C1-EB91DC526B49}" destId="{F71C690B-116A-FC45-8B5A-E695967410AA}" srcOrd="2" destOrd="0" presId="urn:microsoft.com/office/officeart/2005/8/layout/orgChart1"/>
    <dgm:cxn modelId="{2E03FDB8-79C2-D744-B71E-A8637AD2D65A}" type="presParOf" srcId="{C1E7A1E3-EBEE-F14B-8864-4B532012C1DD}" destId="{7BA70756-66C3-DA46-B51F-E2DFB5445AD6}" srcOrd="2" destOrd="0" presId="urn:microsoft.com/office/officeart/2005/8/layout/orgChart1"/>
    <dgm:cxn modelId="{243CB9DD-04EC-4F49-8185-330C8F7A750D}" type="presParOf" srcId="{E30988D0-7EB9-A94F-8816-3527BD237F5B}" destId="{56822EE2-02B0-7242-BC62-3646938D34D4}" srcOrd="2" destOrd="0" presId="urn:microsoft.com/office/officeart/2005/8/layout/orgChart1"/>
    <dgm:cxn modelId="{A9FD7B93-3F94-1942-9A85-91DB146291D1}" type="presParOf" srcId="{E30988D0-7EB9-A94F-8816-3527BD237F5B}" destId="{C5097343-D020-0D4B-A0AA-7952203455EC}" srcOrd="3" destOrd="0" presId="urn:microsoft.com/office/officeart/2005/8/layout/orgChart1"/>
    <dgm:cxn modelId="{8B8D46AB-1D0B-EA4A-9080-630DE79FEDD2}" type="presParOf" srcId="{C5097343-D020-0D4B-A0AA-7952203455EC}" destId="{8DE0DEE4-9462-D348-A2FA-1A2CA5D4FA8E}" srcOrd="0" destOrd="0" presId="urn:microsoft.com/office/officeart/2005/8/layout/orgChart1"/>
    <dgm:cxn modelId="{95F7E1FD-991F-6548-8B82-2814F579BAC2}" type="presParOf" srcId="{8DE0DEE4-9462-D348-A2FA-1A2CA5D4FA8E}" destId="{6D705449-EECA-1D4D-93B9-E693FF2B4043}" srcOrd="0" destOrd="0" presId="urn:microsoft.com/office/officeart/2005/8/layout/orgChart1"/>
    <dgm:cxn modelId="{F808D928-A277-F746-A895-966958BC6DB6}" type="presParOf" srcId="{8DE0DEE4-9462-D348-A2FA-1A2CA5D4FA8E}" destId="{6ED68680-40AE-F547-B5FD-40CBCED840B1}" srcOrd="1" destOrd="0" presId="urn:microsoft.com/office/officeart/2005/8/layout/orgChart1"/>
    <dgm:cxn modelId="{062158D3-525F-6843-B1D8-216903341FE1}" type="presParOf" srcId="{C5097343-D020-0D4B-A0AA-7952203455EC}" destId="{4689E812-AFC1-DC4D-96CE-1535EB32A4B8}" srcOrd="1" destOrd="0" presId="urn:microsoft.com/office/officeart/2005/8/layout/orgChart1"/>
    <dgm:cxn modelId="{3997E9A7-015C-7448-A5DD-06A322E66E10}" type="presParOf" srcId="{C5097343-D020-0D4B-A0AA-7952203455EC}" destId="{9D307954-6125-B243-B9DE-D983F7210C32}" srcOrd="2" destOrd="0" presId="urn:microsoft.com/office/officeart/2005/8/layout/orgChart1"/>
    <dgm:cxn modelId="{4FDEA7A2-E63D-0941-A909-8FB5E4599899}" type="presParOf" srcId="{7054BF79-503C-B84D-986D-5AD8F08ACB52}" destId="{C9D2648F-D367-8049-A462-65DFC9B7751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7008966-42E5-8D49-8EC6-70CEA8432E63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0BB10C-24DE-464A-9FD7-53E22471C532}">
      <dgm:prSet phldrT="[Text]"/>
      <dgm:spPr>
        <a:xfrm>
          <a:off x="4986423" y="787066"/>
          <a:ext cx="749245" cy="374622"/>
        </a:xfrm>
        <a:solidFill>
          <a:srgbClr val="0070C0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Single Learner</a:t>
          </a:r>
          <a:endParaRPr lang="en-US" dirty="0"/>
        </a:p>
      </dgm:t>
    </dgm:pt>
    <dgm:pt modelId="{B09188A5-8956-AA4B-BE76-E2BC334DB4E8}" type="parTrans" cxnId="{705E1B45-77BC-0C4D-87EF-09E64060FBC6}">
      <dgm:prSet/>
      <dgm:spPr/>
      <dgm:t>
        <a:bodyPr/>
        <a:lstStyle/>
        <a:p>
          <a:endParaRPr lang="en-US"/>
        </a:p>
      </dgm:t>
    </dgm:pt>
    <dgm:pt modelId="{01F707A1-106C-954A-9471-D8EC58A9DC7F}" type="sibTrans" cxnId="{705E1B45-77BC-0C4D-87EF-09E64060FBC6}">
      <dgm:prSet/>
      <dgm:spPr/>
      <dgm:t>
        <a:bodyPr/>
        <a:lstStyle/>
        <a:p>
          <a:endParaRPr lang="en-US"/>
        </a:p>
      </dgm:t>
    </dgm:pt>
    <dgm:pt modelId="{6D5031B6-B6D4-A948-B523-5D4E525CAFBE}">
      <dgm:prSet phldrT="[Text]"/>
      <dgm:spPr>
        <a:xfrm>
          <a:off x="2266662" y="2382958"/>
          <a:ext cx="749245" cy="374622"/>
        </a:xfr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gm:t>
    </dgm:pt>
    <dgm:pt modelId="{5058557A-7A2C-1147-9901-08FE00666114}" type="parTrans" cxnId="{0EB52F3D-2508-3E4E-87A4-27B087BAF9B3}">
      <dgm:prSet/>
      <dgm:spPr>
        <a:ln>
          <a:solidFill>
            <a:srgbClr val="9ED990"/>
          </a:solidFill>
        </a:ln>
      </dgm:spPr>
      <dgm:t>
        <a:bodyPr/>
        <a:lstStyle/>
        <a:p>
          <a:endParaRPr lang="en-US"/>
        </a:p>
      </dgm:t>
    </dgm:pt>
    <dgm:pt modelId="{72D1B2CE-336F-9B4D-A7E8-4147742BFA25}" type="sibTrans" cxnId="{0EB52F3D-2508-3E4E-87A4-27B087BAF9B3}">
      <dgm:prSet/>
      <dgm:spPr/>
      <dgm:t>
        <a:bodyPr/>
        <a:lstStyle/>
        <a:p>
          <a:endParaRPr lang="en-US"/>
        </a:p>
      </dgm:t>
    </dgm:pt>
    <dgm:pt modelId="{0554F2F0-51C3-964C-8D52-0BEC39995454}">
      <dgm:prSet phldrT="[Text]"/>
      <dgm:spPr>
        <a:xfrm>
          <a:off x="1813368" y="2914923"/>
          <a:ext cx="749245" cy="374622"/>
        </a:xfr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Erosion Cross</a:t>
          </a:r>
        </a:p>
      </dgm:t>
    </dgm:pt>
    <dgm:pt modelId="{FD573E07-BC92-574C-B973-B9B93DC8CA31}" type="parTrans" cxnId="{65279B6D-A519-E74D-BCD8-1DB8BFA9E477}">
      <dgm:prSet/>
      <dgm:spPr>
        <a:ln>
          <a:solidFill>
            <a:srgbClr val="9ED990"/>
          </a:solidFill>
        </a:ln>
      </dgm:spPr>
      <dgm:t>
        <a:bodyPr/>
        <a:lstStyle/>
        <a:p>
          <a:endParaRPr lang="en-US"/>
        </a:p>
      </dgm:t>
    </dgm:pt>
    <dgm:pt modelId="{0F0FFFB3-5FFA-3A4B-93CF-EFEAE1ABFF48}" type="sibTrans" cxnId="{65279B6D-A519-E74D-BCD8-1DB8BFA9E477}">
      <dgm:prSet/>
      <dgm:spPr/>
      <dgm:t>
        <a:bodyPr/>
        <a:lstStyle/>
        <a:p>
          <a:endParaRPr lang="en-US"/>
        </a:p>
      </dgm:t>
    </dgm:pt>
    <dgm:pt modelId="{72D0D6C7-FC9A-C94D-9708-369180992A9B}">
      <dgm:prSet phldrT="[Text]"/>
      <dgm:spPr>
        <a:xfrm>
          <a:off x="194" y="3446887"/>
          <a:ext cx="749245" cy="374622"/>
        </a:xfr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</a:t>
          </a:r>
        </a:p>
      </dgm:t>
    </dgm:pt>
    <dgm:pt modelId="{0A24A3A7-B9A5-654F-8C5B-45AF54F6F5F2}" type="parTrans" cxnId="{FF3B0595-F005-814C-8E89-2A99B25F9499}">
      <dgm:prSet/>
      <dgm:spPr>
        <a:ln>
          <a:solidFill>
            <a:srgbClr val="9ED990"/>
          </a:solidFill>
        </a:ln>
      </dgm:spPr>
      <dgm:t>
        <a:bodyPr/>
        <a:lstStyle/>
        <a:p>
          <a:endParaRPr lang="en-US"/>
        </a:p>
      </dgm:t>
    </dgm:pt>
    <dgm:pt modelId="{879BFBE4-7A2E-3D4C-B3D3-C8D076639DF2}" type="sibTrans" cxnId="{FF3B0595-F005-814C-8E89-2A99B25F9499}">
      <dgm:prSet/>
      <dgm:spPr/>
      <dgm:t>
        <a:bodyPr/>
        <a:lstStyle/>
        <a:p>
          <a:endParaRPr lang="en-US"/>
        </a:p>
      </dgm:t>
    </dgm:pt>
    <dgm:pt modelId="{4B1FDEB7-7C49-FF41-B97A-415AA9AA2C0D}">
      <dgm:prSet phldrT="[Text]"/>
      <dgm:spPr>
        <a:xfrm>
          <a:off x="906781" y="3446887"/>
          <a:ext cx="749245" cy="374622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gm:t>
    </dgm:pt>
    <dgm:pt modelId="{91FF183D-17B4-934D-B83F-FF8287B1E30B}" type="parTrans" cxnId="{F90F2CEA-EEC7-A941-B8DA-5D713CC0A014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EC70B583-F0F8-D248-993D-6BE84327A272}" type="sibTrans" cxnId="{F90F2CEA-EEC7-A941-B8DA-5D713CC0A014}">
      <dgm:prSet/>
      <dgm:spPr/>
      <dgm:t>
        <a:bodyPr/>
        <a:lstStyle/>
        <a:p>
          <a:endParaRPr lang="en-US"/>
        </a:p>
      </dgm:t>
    </dgm:pt>
    <dgm:pt modelId="{71AC3D35-64F7-4E45-A8F4-04A0DACA6F53}">
      <dgm:prSet phldrT="[Text]"/>
      <dgm:spPr>
        <a:xfrm>
          <a:off x="1813368" y="3446887"/>
          <a:ext cx="749245" cy="374622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-3</a:t>
          </a:r>
        </a:p>
      </dgm:t>
    </dgm:pt>
    <dgm:pt modelId="{CE6D84FD-E6A9-8240-9D26-54A6DB7B3BF8}" type="parTrans" cxnId="{E446C247-7B2E-4D42-80D0-33F40CB8613B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3F74C7EA-93D2-2D42-92FA-93EDFD4863BD}" type="sibTrans" cxnId="{E446C247-7B2E-4D42-80D0-33F40CB8613B}">
      <dgm:prSet/>
      <dgm:spPr/>
      <dgm:t>
        <a:bodyPr/>
        <a:lstStyle/>
        <a:p>
          <a:endParaRPr lang="en-US"/>
        </a:p>
      </dgm:t>
    </dgm:pt>
    <dgm:pt modelId="{3C906E2E-BE67-AB4B-AE66-B7146A19445B}">
      <dgm:prSet phldrT="[Text]"/>
      <dgm:spPr>
        <a:xfrm>
          <a:off x="2719955" y="3446887"/>
          <a:ext cx="749245" cy="374622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6</a:t>
          </a:r>
        </a:p>
      </dgm:t>
    </dgm:pt>
    <dgm:pt modelId="{8D17E761-8BE9-9E4D-8849-318FD9FBAA52}" type="parTrans" cxnId="{737FD8BE-5C20-6A4D-9A62-D49BFB3FF999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1CD7B90C-79F1-DE4E-9186-E8143AEE7628}" type="sibTrans" cxnId="{737FD8BE-5C20-6A4D-9A62-D49BFB3FF999}">
      <dgm:prSet/>
      <dgm:spPr/>
      <dgm:t>
        <a:bodyPr/>
        <a:lstStyle/>
        <a:p>
          <a:endParaRPr lang="en-US"/>
        </a:p>
      </dgm:t>
    </dgm:pt>
    <dgm:pt modelId="{712322AA-F8ED-214D-821E-2F3EFA49E41D}">
      <dgm:prSet phldrT="[Text]"/>
      <dgm:spPr>
        <a:xfrm>
          <a:off x="3626542" y="3446887"/>
          <a:ext cx="749245" cy="374622"/>
        </a:xfr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True</a:t>
          </a:r>
        </a:p>
      </dgm:t>
    </dgm:pt>
    <dgm:pt modelId="{A2711309-5D4A-774A-8FA1-0695D18B9703}" type="parTrans" cxnId="{7A68FC81-C1DB-4049-8F91-EB2E75B63D1F}">
      <dgm:prSet/>
      <dgm:spPr>
        <a:ln>
          <a:solidFill>
            <a:srgbClr val="0070C0"/>
          </a:solidFill>
        </a:ln>
      </dgm:spPr>
      <dgm:t>
        <a:bodyPr/>
        <a:lstStyle/>
        <a:p>
          <a:endParaRPr lang="en-US"/>
        </a:p>
      </dgm:t>
    </dgm:pt>
    <dgm:pt modelId="{DAAA6084-20DC-8148-BFF5-93CDE212C07B}" type="sibTrans" cxnId="{7A68FC81-C1DB-4049-8F91-EB2E75B63D1F}">
      <dgm:prSet/>
      <dgm:spPr/>
      <dgm:t>
        <a:bodyPr/>
        <a:lstStyle/>
        <a:p>
          <a:endParaRPr lang="en-US"/>
        </a:p>
      </dgm:t>
    </dgm:pt>
    <dgm:pt modelId="{3F1E7BCA-1AC4-4F42-8B0E-DE760298DE8E}">
      <dgm:prSet phldrT="[Text]"/>
      <dgm:spPr>
        <a:xfrm>
          <a:off x="2719955" y="2914923"/>
          <a:ext cx="749245" cy="374622"/>
        </a:xfr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Stream To Features</a:t>
          </a:r>
        </a:p>
      </dgm:t>
    </dgm:pt>
    <dgm:pt modelId="{E01589E5-1D23-4646-8B4B-13DBDCC3CF9C}" type="parTrans" cxnId="{F39F84B9-9288-574F-884A-7C4855DA45CC}">
      <dgm:prSet/>
      <dgm:spPr>
        <a:ln>
          <a:solidFill>
            <a:srgbClr val="FFC000"/>
          </a:solidFill>
        </a:ln>
      </dgm:spPr>
      <dgm:t>
        <a:bodyPr/>
        <a:lstStyle/>
        <a:p>
          <a:endParaRPr lang="en-US"/>
        </a:p>
      </dgm:t>
    </dgm:pt>
    <dgm:pt modelId="{3EE5A710-C295-2243-8AD8-98B631613995}" type="sibTrans" cxnId="{F39F84B9-9288-574F-884A-7C4855DA45CC}">
      <dgm:prSet/>
      <dgm:spPr/>
      <dgm:t>
        <a:bodyPr/>
        <a:lstStyle/>
        <a:p>
          <a:endParaRPr lang="en-US"/>
        </a:p>
      </dgm:t>
    </dgm:pt>
    <dgm:pt modelId="{B5E5F487-63DF-E24A-9DAB-F1EF5463C010}">
      <dgm:prSet phldrT="[Text]"/>
      <dgm:spPr>
        <a:xfrm>
          <a:off x="5439716" y="1319030"/>
          <a:ext cx="749245" cy="374622"/>
        </a:xfrm>
        <a:solidFill>
          <a:srgbClr val="9933FF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Orthogonal Matching Pursuit</a:t>
          </a:r>
        </a:p>
      </dgm:t>
    </dgm:pt>
    <dgm:pt modelId="{5F1D1B65-E4DF-9142-8457-D64900AF1E08}" type="parTrans" cxnId="{BA2ACB1C-E885-494D-BF4B-7F2C6DBE9CED}">
      <dgm:prSet/>
      <dgm:spPr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D984AB4F-6977-054D-ACA6-DE1C027F5DD7}" type="sibTrans" cxnId="{BA2ACB1C-E885-494D-BF4B-7F2C6DBE9CED}">
      <dgm:prSet/>
      <dgm:spPr/>
      <dgm:t>
        <a:bodyPr/>
        <a:lstStyle/>
        <a:p>
          <a:endParaRPr lang="en-US"/>
        </a:p>
      </dgm:t>
    </dgm:pt>
    <dgm:pt modelId="{9CDB4E08-C4EB-4D45-B12E-B7ED02629219}" type="pres">
      <dgm:prSet presAssocID="{07008966-42E5-8D49-8EC6-70CEA8432E6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C1485B8-427A-FF46-9C94-D14DA01E4D4E}" type="pres">
      <dgm:prSet presAssocID="{D90BB10C-24DE-464A-9FD7-53E22471C532}" presName="hierRoot1" presStyleCnt="0">
        <dgm:presLayoutVars>
          <dgm:hierBranch val="init"/>
        </dgm:presLayoutVars>
      </dgm:prSet>
      <dgm:spPr/>
    </dgm:pt>
    <dgm:pt modelId="{2D92AF73-6A92-0F4F-B6CD-DCE9F78E9B51}" type="pres">
      <dgm:prSet presAssocID="{D90BB10C-24DE-464A-9FD7-53E22471C532}" presName="rootComposite1" presStyleCnt="0"/>
      <dgm:spPr/>
    </dgm:pt>
    <dgm:pt modelId="{2304DE37-8A1F-DA46-A132-BE89C9D20E08}" type="pres">
      <dgm:prSet presAssocID="{D90BB10C-24DE-464A-9FD7-53E22471C532}" presName="rootText1" presStyleLbl="node0" presStyleIdx="0" presStyleCnt="1">
        <dgm:presLayoutVars>
          <dgm:chPref val="3"/>
        </dgm:presLayoutVars>
      </dgm:prSet>
      <dgm:spPr>
        <a:prstGeom prst="rect">
          <a:avLst/>
        </a:prstGeom>
      </dgm:spPr>
    </dgm:pt>
    <dgm:pt modelId="{05A79D52-4E05-CA43-BD1A-240C191845F1}" type="pres">
      <dgm:prSet presAssocID="{D90BB10C-24DE-464A-9FD7-53E22471C532}" presName="rootConnector1" presStyleLbl="node1" presStyleIdx="0" presStyleCnt="0"/>
      <dgm:spPr/>
    </dgm:pt>
    <dgm:pt modelId="{42253F6D-2B43-264A-AA4B-F3EEECC09989}" type="pres">
      <dgm:prSet presAssocID="{D90BB10C-24DE-464A-9FD7-53E22471C532}" presName="hierChild2" presStyleCnt="0"/>
      <dgm:spPr/>
    </dgm:pt>
    <dgm:pt modelId="{746628F6-00F4-9846-AA0D-B0967E85B8A8}" type="pres">
      <dgm:prSet presAssocID="{5058557A-7A2C-1147-9901-08FE00666114}" presName="Name37" presStyleLbl="parChTrans1D2" presStyleIdx="0" presStyleCnt="2"/>
      <dgm:spPr/>
    </dgm:pt>
    <dgm:pt modelId="{C77BFCF4-D46F-8741-83E0-B054B3C11878}" type="pres">
      <dgm:prSet presAssocID="{6D5031B6-B6D4-A948-B523-5D4E525CAFBE}" presName="hierRoot2" presStyleCnt="0">
        <dgm:presLayoutVars>
          <dgm:hierBranch val="init"/>
        </dgm:presLayoutVars>
      </dgm:prSet>
      <dgm:spPr/>
    </dgm:pt>
    <dgm:pt modelId="{F480A0CE-A746-8542-8D7B-5346563238AF}" type="pres">
      <dgm:prSet presAssocID="{6D5031B6-B6D4-A948-B523-5D4E525CAFBE}" presName="rootComposite" presStyleCnt="0"/>
      <dgm:spPr/>
    </dgm:pt>
    <dgm:pt modelId="{0A68B96D-20CB-6340-B3E6-2AFEE757A9C1}" type="pres">
      <dgm:prSet presAssocID="{6D5031B6-B6D4-A948-B523-5D4E525CAFBE}" presName="rootText" presStyleLbl="node2" presStyleIdx="0" presStyleCnt="2">
        <dgm:presLayoutVars>
          <dgm:chPref val="3"/>
        </dgm:presLayoutVars>
      </dgm:prSet>
      <dgm:spPr>
        <a:prstGeom prst="rect">
          <a:avLst/>
        </a:prstGeom>
      </dgm:spPr>
    </dgm:pt>
    <dgm:pt modelId="{2E4776DE-049E-A14E-BC6F-053F1D5F6F23}" type="pres">
      <dgm:prSet presAssocID="{6D5031B6-B6D4-A948-B523-5D4E525CAFBE}" presName="rootConnector" presStyleLbl="node2" presStyleIdx="0" presStyleCnt="2"/>
      <dgm:spPr/>
    </dgm:pt>
    <dgm:pt modelId="{8272CAB1-1E68-F744-ABEA-EFADBD30AE92}" type="pres">
      <dgm:prSet presAssocID="{6D5031B6-B6D4-A948-B523-5D4E525CAFBE}" presName="hierChild4" presStyleCnt="0"/>
      <dgm:spPr/>
    </dgm:pt>
    <dgm:pt modelId="{7488113F-C49D-B948-B4CB-50BC68A8380F}" type="pres">
      <dgm:prSet presAssocID="{FD573E07-BC92-574C-B973-B9B93DC8CA31}" presName="Name37" presStyleLbl="parChTrans1D3" presStyleIdx="0" presStyleCnt="2"/>
      <dgm:spPr/>
    </dgm:pt>
    <dgm:pt modelId="{39EAF913-8E94-624D-B550-3954953A60A6}" type="pres">
      <dgm:prSet presAssocID="{0554F2F0-51C3-964C-8D52-0BEC39995454}" presName="hierRoot2" presStyleCnt="0">
        <dgm:presLayoutVars>
          <dgm:hierBranch/>
        </dgm:presLayoutVars>
      </dgm:prSet>
      <dgm:spPr/>
    </dgm:pt>
    <dgm:pt modelId="{CA0336F3-4134-4542-982A-D8AC02A36927}" type="pres">
      <dgm:prSet presAssocID="{0554F2F0-51C3-964C-8D52-0BEC39995454}" presName="rootComposite" presStyleCnt="0"/>
      <dgm:spPr/>
    </dgm:pt>
    <dgm:pt modelId="{7BC57B81-116A-284D-9B19-C7FAE3B417BF}" type="pres">
      <dgm:prSet presAssocID="{0554F2F0-51C3-964C-8D52-0BEC39995454}" presName="rootText" presStyleLbl="node3" presStyleIdx="0" presStyleCnt="2">
        <dgm:presLayoutVars>
          <dgm:chPref val="3"/>
        </dgm:presLayoutVars>
      </dgm:prSet>
      <dgm:spPr>
        <a:prstGeom prst="rect">
          <a:avLst/>
        </a:prstGeom>
      </dgm:spPr>
    </dgm:pt>
    <dgm:pt modelId="{B84D86C4-DFAC-D343-BEBC-9676DF3A4EDC}" type="pres">
      <dgm:prSet presAssocID="{0554F2F0-51C3-964C-8D52-0BEC39995454}" presName="rootConnector" presStyleLbl="node3" presStyleIdx="0" presStyleCnt="2"/>
      <dgm:spPr/>
    </dgm:pt>
    <dgm:pt modelId="{26714EFC-7D42-D04B-B889-43DD60427CE5}" type="pres">
      <dgm:prSet presAssocID="{0554F2F0-51C3-964C-8D52-0BEC39995454}" presName="hierChild4" presStyleCnt="0"/>
      <dgm:spPr/>
    </dgm:pt>
    <dgm:pt modelId="{1C598962-6458-FA4C-B774-8491735EE959}" type="pres">
      <dgm:prSet presAssocID="{0A24A3A7-B9A5-654F-8C5B-45AF54F6F5F2}" presName="Name35" presStyleLbl="parChTrans1D4" presStyleIdx="0" presStyleCnt="5"/>
      <dgm:spPr/>
    </dgm:pt>
    <dgm:pt modelId="{EE853F9F-979F-0441-A5DF-FD8ED6F6416D}" type="pres">
      <dgm:prSet presAssocID="{72D0D6C7-FC9A-C94D-9708-369180992A9B}" presName="hierRoot2" presStyleCnt="0">
        <dgm:presLayoutVars>
          <dgm:hierBranch val="init"/>
        </dgm:presLayoutVars>
      </dgm:prSet>
      <dgm:spPr/>
    </dgm:pt>
    <dgm:pt modelId="{507E5491-8C0B-E04C-8CF2-FFF001833E66}" type="pres">
      <dgm:prSet presAssocID="{72D0D6C7-FC9A-C94D-9708-369180992A9B}" presName="rootComposite" presStyleCnt="0"/>
      <dgm:spPr/>
    </dgm:pt>
    <dgm:pt modelId="{B7E5169D-CFD6-9C4D-B9E7-08162308A0BD}" type="pres">
      <dgm:prSet presAssocID="{72D0D6C7-FC9A-C94D-9708-369180992A9B}" presName="rootText" presStyleLbl="node4" presStyleIdx="0" presStyleCnt="5">
        <dgm:presLayoutVars>
          <dgm:chPref val="3"/>
        </dgm:presLayoutVars>
      </dgm:prSet>
      <dgm:spPr>
        <a:prstGeom prst="rect">
          <a:avLst/>
        </a:prstGeom>
      </dgm:spPr>
    </dgm:pt>
    <dgm:pt modelId="{6F784969-F20E-1B46-AF00-B493A5E2E48E}" type="pres">
      <dgm:prSet presAssocID="{72D0D6C7-FC9A-C94D-9708-369180992A9B}" presName="rootConnector" presStyleLbl="node4" presStyleIdx="0" presStyleCnt="5"/>
      <dgm:spPr/>
    </dgm:pt>
    <dgm:pt modelId="{A2F6E92C-3537-6F46-B95E-E01257DCD5E0}" type="pres">
      <dgm:prSet presAssocID="{72D0D6C7-FC9A-C94D-9708-369180992A9B}" presName="hierChild4" presStyleCnt="0"/>
      <dgm:spPr/>
    </dgm:pt>
    <dgm:pt modelId="{4B32DEEF-6634-564F-AF5C-58AE6B126E32}" type="pres">
      <dgm:prSet presAssocID="{72D0D6C7-FC9A-C94D-9708-369180992A9B}" presName="hierChild5" presStyleCnt="0"/>
      <dgm:spPr/>
    </dgm:pt>
    <dgm:pt modelId="{2C63AE24-D9E3-D44A-BDDF-57BEDB1EAC5D}" type="pres">
      <dgm:prSet presAssocID="{91FF183D-17B4-934D-B83F-FF8287B1E30B}" presName="Name35" presStyleLbl="parChTrans1D4" presStyleIdx="1" presStyleCnt="5"/>
      <dgm:spPr/>
    </dgm:pt>
    <dgm:pt modelId="{B6A58C88-839F-C54D-97C2-F67B8AB5814F}" type="pres">
      <dgm:prSet presAssocID="{4B1FDEB7-7C49-FF41-B97A-415AA9AA2C0D}" presName="hierRoot2" presStyleCnt="0">
        <dgm:presLayoutVars>
          <dgm:hierBranch val="init"/>
        </dgm:presLayoutVars>
      </dgm:prSet>
      <dgm:spPr/>
    </dgm:pt>
    <dgm:pt modelId="{659ED76A-3487-3F48-BF71-657805DDFC5C}" type="pres">
      <dgm:prSet presAssocID="{4B1FDEB7-7C49-FF41-B97A-415AA9AA2C0D}" presName="rootComposite" presStyleCnt="0"/>
      <dgm:spPr/>
    </dgm:pt>
    <dgm:pt modelId="{DED99224-E1A3-0F4B-9085-80CC4EC5ACC5}" type="pres">
      <dgm:prSet presAssocID="{4B1FDEB7-7C49-FF41-B97A-415AA9AA2C0D}" presName="rootText" presStyleLbl="node4" presStyleIdx="1" presStyleCnt="5">
        <dgm:presLayoutVars>
          <dgm:chPref val="3"/>
        </dgm:presLayoutVars>
      </dgm:prSet>
      <dgm:spPr>
        <a:prstGeom prst="rect">
          <a:avLst/>
        </a:prstGeom>
      </dgm:spPr>
    </dgm:pt>
    <dgm:pt modelId="{8EADC1C2-97B7-6D4B-9C9B-C013DAA46E47}" type="pres">
      <dgm:prSet presAssocID="{4B1FDEB7-7C49-FF41-B97A-415AA9AA2C0D}" presName="rootConnector" presStyleLbl="node4" presStyleIdx="1" presStyleCnt="5"/>
      <dgm:spPr/>
    </dgm:pt>
    <dgm:pt modelId="{7D718D16-DE70-3949-BA14-696B1B1E10F2}" type="pres">
      <dgm:prSet presAssocID="{4B1FDEB7-7C49-FF41-B97A-415AA9AA2C0D}" presName="hierChild4" presStyleCnt="0"/>
      <dgm:spPr/>
    </dgm:pt>
    <dgm:pt modelId="{8792DC05-0F38-0E4B-B892-845B8B48E4DC}" type="pres">
      <dgm:prSet presAssocID="{4B1FDEB7-7C49-FF41-B97A-415AA9AA2C0D}" presName="hierChild5" presStyleCnt="0"/>
      <dgm:spPr/>
    </dgm:pt>
    <dgm:pt modelId="{EEAF0F78-C6BF-0844-917D-A2C45C1CEA49}" type="pres">
      <dgm:prSet presAssocID="{CE6D84FD-E6A9-8240-9D26-54A6DB7B3BF8}" presName="Name35" presStyleLbl="parChTrans1D4" presStyleIdx="2" presStyleCnt="5"/>
      <dgm:spPr/>
    </dgm:pt>
    <dgm:pt modelId="{F7D0C6F9-9341-3A4A-925F-16520B1DBC53}" type="pres">
      <dgm:prSet presAssocID="{71AC3D35-64F7-4E45-A8F4-04A0DACA6F53}" presName="hierRoot2" presStyleCnt="0">
        <dgm:presLayoutVars>
          <dgm:hierBranch val="init"/>
        </dgm:presLayoutVars>
      </dgm:prSet>
      <dgm:spPr/>
    </dgm:pt>
    <dgm:pt modelId="{6D3A52AF-4F72-C24F-AC69-EADB0B66BE19}" type="pres">
      <dgm:prSet presAssocID="{71AC3D35-64F7-4E45-A8F4-04A0DACA6F53}" presName="rootComposite" presStyleCnt="0"/>
      <dgm:spPr/>
    </dgm:pt>
    <dgm:pt modelId="{9BF55A3A-8B1C-7F46-95F5-D54256584E28}" type="pres">
      <dgm:prSet presAssocID="{71AC3D35-64F7-4E45-A8F4-04A0DACA6F53}" presName="rootText" presStyleLbl="node4" presStyleIdx="2" presStyleCnt="5">
        <dgm:presLayoutVars>
          <dgm:chPref val="3"/>
        </dgm:presLayoutVars>
      </dgm:prSet>
      <dgm:spPr>
        <a:prstGeom prst="rect">
          <a:avLst/>
        </a:prstGeom>
      </dgm:spPr>
    </dgm:pt>
    <dgm:pt modelId="{0F0A9D4E-6FDC-6C4A-AA1A-556343BFFD9A}" type="pres">
      <dgm:prSet presAssocID="{71AC3D35-64F7-4E45-A8F4-04A0DACA6F53}" presName="rootConnector" presStyleLbl="node4" presStyleIdx="2" presStyleCnt="5"/>
      <dgm:spPr/>
    </dgm:pt>
    <dgm:pt modelId="{E4E8FA8F-5155-CE48-8BC1-342F07A263E4}" type="pres">
      <dgm:prSet presAssocID="{71AC3D35-64F7-4E45-A8F4-04A0DACA6F53}" presName="hierChild4" presStyleCnt="0"/>
      <dgm:spPr/>
    </dgm:pt>
    <dgm:pt modelId="{D345E4D4-2E64-194B-ADF4-7A992F914891}" type="pres">
      <dgm:prSet presAssocID="{71AC3D35-64F7-4E45-A8F4-04A0DACA6F53}" presName="hierChild5" presStyleCnt="0"/>
      <dgm:spPr/>
    </dgm:pt>
    <dgm:pt modelId="{99EDD9B2-B85A-3646-88F9-9AB558D2B2AD}" type="pres">
      <dgm:prSet presAssocID="{8D17E761-8BE9-9E4D-8849-318FD9FBAA52}" presName="Name35" presStyleLbl="parChTrans1D4" presStyleIdx="3" presStyleCnt="5"/>
      <dgm:spPr/>
    </dgm:pt>
    <dgm:pt modelId="{AD03B9AC-3D9A-A941-817A-87E0FA00F26C}" type="pres">
      <dgm:prSet presAssocID="{3C906E2E-BE67-AB4B-AE66-B7146A19445B}" presName="hierRoot2" presStyleCnt="0">
        <dgm:presLayoutVars>
          <dgm:hierBranch val="init"/>
        </dgm:presLayoutVars>
      </dgm:prSet>
      <dgm:spPr/>
    </dgm:pt>
    <dgm:pt modelId="{1027F0F1-809B-6449-8BF8-8410F982153E}" type="pres">
      <dgm:prSet presAssocID="{3C906E2E-BE67-AB4B-AE66-B7146A19445B}" presName="rootComposite" presStyleCnt="0"/>
      <dgm:spPr/>
    </dgm:pt>
    <dgm:pt modelId="{E026B865-6884-E346-BEC5-9CA6BCDD40D0}" type="pres">
      <dgm:prSet presAssocID="{3C906E2E-BE67-AB4B-AE66-B7146A19445B}" presName="rootText" presStyleLbl="node4" presStyleIdx="3" presStyleCnt="5">
        <dgm:presLayoutVars>
          <dgm:chPref val="3"/>
        </dgm:presLayoutVars>
      </dgm:prSet>
      <dgm:spPr>
        <a:prstGeom prst="rect">
          <a:avLst/>
        </a:prstGeom>
      </dgm:spPr>
    </dgm:pt>
    <dgm:pt modelId="{C468CA25-5F4B-F542-8DB4-DC828B7E8737}" type="pres">
      <dgm:prSet presAssocID="{3C906E2E-BE67-AB4B-AE66-B7146A19445B}" presName="rootConnector" presStyleLbl="node4" presStyleIdx="3" presStyleCnt="5"/>
      <dgm:spPr/>
    </dgm:pt>
    <dgm:pt modelId="{EAA21EDB-1555-7B4F-A930-2847DC0C67B7}" type="pres">
      <dgm:prSet presAssocID="{3C906E2E-BE67-AB4B-AE66-B7146A19445B}" presName="hierChild4" presStyleCnt="0"/>
      <dgm:spPr/>
    </dgm:pt>
    <dgm:pt modelId="{72F5335F-1A72-3144-BA62-ABEA2288346C}" type="pres">
      <dgm:prSet presAssocID="{3C906E2E-BE67-AB4B-AE66-B7146A19445B}" presName="hierChild5" presStyleCnt="0"/>
      <dgm:spPr/>
    </dgm:pt>
    <dgm:pt modelId="{4834540C-DF82-0D4D-8D46-B4EEE727D249}" type="pres">
      <dgm:prSet presAssocID="{A2711309-5D4A-774A-8FA1-0695D18B9703}" presName="Name35" presStyleLbl="parChTrans1D4" presStyleIdx="4" presStyleCnt="5"/>
      <dgm:spPr/>
    </dgm:pt>
    <dgm:pt modelId="{2263659F-E26E-B641-87BF-D6D24E362D88}" type="pres">
      <dgm:prSet presAssocID="{712322AA-F8ED-214D-821E-2F3EFA49E41D}" presName="hierRoot2" presStyleCnt="0">
        <dgm:presLayoutVars>
          <dgm:hierBranch val="init"/>
        </dgm:presLayoutVars>
      </dgm:prSet>
      <dgm:spPr/>
    </dgm:pt>
    <dgm:pt modelId="{B107010A-1599-FD42-A3F1-4F0B7752AA97}" type="pres">
      <dgm:prSet presAssocID="{712322AA-F8ED-214D-821E-2F3EFA49E41D}" presName="rootComposite" presStyleCnt="0"/>
      <dgm:spPr/>
    </dgm:pt>
    <dgm:pt modelId="{4D14C3C5-5AB7-314D-A01B-BE78FC2CCBD9}" type="pres">
      <dgm:prSet presAssocID="{712322AA-F8ED-214D-821E-2F3EFA49E41D}" presName="rootText" presStyleLbl="node4" presStyleIdx="4" presStyleCnt="5">
        <dgm:presLayoutVars>
          <dgm:chPref val="3"/>
        </dgm:presLayoutVars>
      </dgm:prSet>
      <dgm:spPr>
        <a:prstGeom prst="rect">
          <a:avLst/>
        </a:prstGeom>
      </dgm:spPr>
    </dgm:pt>
    <dgm:pt modelId="{5EDA7366-7F3C-FA49-BDCC-167B30B78373}" type="pres">
      <dgm:prSet presAssocID="{712322AA-F8ED-214D-821E-2F3EFA49E41D}" presName="rootConnector" presStyleLbl="node4" presStyleIdx="4" presStyleCnt="5"/>
      <dgm:spPr/>
    </dgm:pt>
    <dgm:pt modelId="{F8D5D384-7528-CB41-9098-DA7FDAC36224}" type="pres">
      <dgm:prSet presAssocID="{712322AA-F8ED-214D-821E-2F3EFA49E41D}" presName="hierChild4" presStyleCnt="0"/>
      <dgm:spPr/>
    </dgm:pt>
    <dgm:pt modelId="{F43F4BCE-E4EF-2447-B7FC-3B48A50FBD0A}" type="pres">
      <dgm:prSet presAssocID="{712322AA-F8ED-214D-821E-2F3EFA49E41D}" presName="hierChild5" presStyleCnt="0"/>
      <dgm:spPr/>
    </dgm:pt>
    <dgm:pt modelId="{446298D2-C8DF-5E42-9A76-D7849E956AF0}" type="pres">
      <dgm:prSet presAssocID="{0554F2F0-51C3-964C-8D52-0BEC39995454}" presName="hierChild5" presStyleCnt="0"/>
      <dgm:spPr/>
    </dgm:pt>
    <dgm:pt modelId="{824DAC62-1315-8643-B343-C2363330D9CE}" type="pres">
      <dgm:prSet presAssocID="{E01589E5-1D23-4646-8B4B-13DBDCC3CF9C}" presName="Name37" presStyleLbl="parChTrans1D3" presStyleIdx="1" presStyleCnt="2"/>
      <dgm:spPr/>
    </dgm:pt>
    <dgm:pt modelId="{2167303D-19DD-2B49-8A85-5C36D7A5663B}" type="pres">
      <dgm:prSet presAssocID="{3F1E7BCA-1AC4-4F42-8B0E-DE760298DE8E}" presName="hierRoot2" presStyleCnt="0">
        <dgm:presLayoutVars>
          <dgm:hierBranch val="init"/>
        </dgm:presLayoutVars>
      </dgm:prSet>
      <dgm:spPr/>
    </dgm:pt>
    <dgm:pt modelId="{990D19E4-18D6-5749-904E-54ACF5C650FB}" type="pres">
      <dgm:prSet presAssocID="{3F1E7BCA-1AC4-4F42-8B0E-DE760298DE8E}" presName="rootComposite" presStyleCnt="0"/>
      <dgm:spPr/>
    </dgm:pt>
    <dgm:pt modelId="{ECE803C9-997B-944F-88FC-C9F403712BC6}" type="pres">
      <dgm:prSet presAssocID="{3F1E7BCA-1AC4-4F42-8B0E-DE760298DE8E}" presName="rootText" presStyleLbl="node3" presStyleIdx="1" presStyleCnt="2">
        <dgm:presLayoutVars>
          <dgm:chPref val="3"/>
        </dgm:presLayoutVars>
      </dgm:prSet>
      <dgm:spPr>
        <a:prstGeom prst="rect">
          <a:avLst/>
        </a:prstGeom>
      </dgm:spPr>
    </dgm:pt>
    <dgm:pt modelId="{7EDAF927-B6C4-F946-9550-20A092603B78}" type="pres">
      <dgm:prSet presAssocID="{3F1E7BCA-1AC4-4F42-8B0E-DE760298DE8E}" presName="rootConnector" presStyleLbl="node3" presStyleIdx="1" presStyleCnt="2"/>
      <dgm:spPr/>
    </dgm:pt>
    <dgm:pt modelId="{7CC22136-78AE-2F4B-BD98-CABF85D710A2}" type="pres">
      <dgm:prSet presAssocID="{3F1E7BCA-1AC4-4F42-8B0E-DE760298DE8E}" presName="hierChild4" presStyleCnt="0"/>
      <dgm:spPr/>
    </dgm:pt>
    <dgm:pt modelId="{95932598-AB65-5042-814E-98393A02F70D}" type="pres">
      <dgm:prSet presAssocID="{3F1E7BCA-1AC4-4F42-8B0E-DE760298DE8E}" presName="hierChild5" presStyleCnt="0"/>
      <dgm:spPr/>
    </dgm:pt>
    <dgm:pt modelId="{8A11F749-8C0F-DE40-8D9A-48A7949FFEAC}" type="pres">
      <dgm:prSet presAssocID="{6D5031B6-B6D4-A948-B523-5D4E525CAFBE}" presName="hierChild5" presStyleCnt="0"/>
      <dgm:spPr/>
    </dgm:pt>
    <dgm:pt modelId="{C0DF88C2-0F0F-C44E-8775-18F97AF781C0}" type="pres">
      <dgm:prSet presAssocID="{5F1D1B65-E4DF-9142-8457-D64900AF1E08}" presName="Name37" presStyleLbl="parChTrans1D2" presStyleIdx="1" presStyleCnt="2"/>
      <dgm:spPr/>
    </dgm:pt>
    <dgm:pt modelId="{C8E36CB1-5AD4-B140-9C18-26701FB9570E}" type="pres">
      <dgm:prSet presAssocID="{B5E5F487-63DF-E24A-9DAB-F1EF5463C010}" presName="hierRoot2" presStyleCnt="0">
        <dgm:presLayoutVars>
          <dgm:hierBranch val="init"/>
        </dgm:presLayoutVars>
      </dgm:prSet>
      <dgm:spPr/>
    </dgm:pt>
    <dgm:pt modelId="{4742E749-276B-744E-95DB-ED5B091355D1}" type="pres">
      <dgm:prSet presAssocID="{B5E5F487-63DF-E24A-9DAB-F1EF5463C010}" presName="rootComposite" presStyleCnt="0"/>
      <dgm:spPr/>
    </dgm:pt>
    <dgm:pt modelId="{3CA0B0B6-FFDB-004F-855D-68F2204273B4}" type="pres">
      <dgm:prSet presAssocID="{B5E5F487-63DF-E24A-9DAB-F1EF5463C010}" presName="rootText" presStyleLbl="node2" presStyleIdx="1" presStyleCnt="2">
        <dgm:presLayoutVars>
          <dgm:chPref val="3"/>
        </dgm:presLayoutVars>
      </dgm:prSet>
      <dgm:spPr>
        <a:prstGeom prst="rect">
          <a:avLst/>
        </a:prstGeom>
      </dgm:spPr>
    </dgm:pt>
    <dgm:pt modelId="{B6964990-83A5-9546-B473-FACFA49A52FE}" type="pres">
      <dgm:prSet presAssocID="{B5E5F487-63DF-E24A-9DAB-F1EF5463C010}" presName="rootConnector" presStyleLbl="node2" presStyleIdx="1" presStyleCnt="2"/>
      <dgm:spPr/>
    </dgm:pt>
    <dgm:pt modelId="{924FCE4F-5119-AE47-A907-0E5631672A0E}" type="pres">
      <dgm:prSet presAssocID="{B5E5F487-63DF-E24A-9DAB-F1EF5463C010}" presName="hierChild4" presStyleCnt="0"/>
      <dgm:spPr/>
    </dgm:pt>
    <dgm:pt modelId="{E5819F6A-A481-6748-9425-8F582F6FA369}" type="pres">
      <dgm:prSet presAssocID="{B5E5F487-63DF-E24A-9DAB-F1EF5463C010}" presName="hierChild5" presStyleCnt="0"/>
      <dgm:spPr/>
    </dgm:pt>
    <dgm:pt modelId="{9CBCA970-27CB-464C-8CA5-BEDA5595458D}" type="pres">
      <dgm:prSet presAssocID="{D90BB10C-24DE-464A-9FD7-53E22471C532}" presName="hierChild3" presStyleCnt="0"/>
      <dgm:spPr/>
    </dgm:pt>
  </dgm:ptLst>
  <dgm:cxnLst>
    <dgm:cxn modelId="{FE7D910B-4262-AE49-8751-3C5606F7AE80}" type="presOf" srcId="{B5E5F487-63DF-E24A-9DAB-F1EF5463C010}" destId="{3CA0B0B6-FFDB-004F-855D-68F2204273B4}" srcOrd="0" destOrd="0" presId="urn:microsoft.com/office/officeart/2005/8/layout/orgChart1"/>
    <dgm:cxn modelId="{05AC580F-F8DC-5448-985A-AB95C1B82B02}" type="presOf" srcId="{FD573E07-BC92-574C-B973-B9B93DC8CA31}" destId="{7488113F-C49D-B948-B4CB-50BC68A8380F}" srcOrd="0" destOrd="0" presId="urn:microsoft.com/office/officeart/2005/8/layout/orgChart1"/>
    <dgm:cxn modelId="{E080DE0F-ED89-D74D-A9BF-C67DE1D60515}" type="presOf" srcId="{4B1FDEB7-7C49-FF41-B97A-415AA9AA2C0D}" destId="{DED99224-E1A3-0F4B-9085-80CC4EC5ACC5}" srcOrd="0" destOrd="0" presId="urn:microsoft.com/office/officeart/2005/8/layout/orgChart1"/>
    <dgm:cxn modelId="{2D631414-C923-5147-B352-F00E4500FFEB}" type="presOf" srcId="{6D5031B6-B6D4-A948-B523-5D4E525CAFBE}" destId="{2E4776DE-049E-A14E-BC6F-053F1D5F6F23}" srcOrd="1" destOrd="0" presId="urn:microsoft.com/office/officeart/2005/8/layout/orgChart1"/>
    <dgm:cxn modelId="{C172C516-8BBD-2545-9250-A69B181E3925}" type="presOf" srcId="{712322AA-F8ED-214D-821E-2F3EFA49E41D}" destId="{5EDA7366-7F3C-FA49-BDCC-167B30B78373}" srcOrd="1" destOrd="0" presId="urn:microsoft.com/office/officeart/2005/8/layout/orgChart1"/>
    <dgm:cxn modelId="{C1789E19-DC60-D24E-AE1B-79AFE89AEAD4}" type="presOf" srcId="{0A24A3A7-B9A5-654F-8C5B-45AF54F6F5F2}" destId="{1C598962-6458-FA4C-B774-8491735EE959}" srcOrd="0" destOrd="0" presId="urn:microsoft.com/office/officeart/2005/8/layout/orgChart1"/>
    <dgm:cxn modelId="{B978921B-45A3-A941-BA15-D3B3D078C20A}" type="presOf" srcId="{3F1E7BCA-1AC4-4F42-8B0E-DE760298DE8E}" destId="{ECE803C9-997B-944F-88FC-C9F403712BC6}" srcOrd="0" destOrd="0" presId="urn:microsoft.com/office/officeart/2005/8/layout/orgChart1"/>
    <dgm:cxn modelId="{BA2ACB1C-E885-494D-BF4B-7F2C6DBE9CED}" srcId="{D90BB10C-24DE-464A-9FD7-53E22471C532}" destId="{B5E5F487-63DF-E24A-9DAB-F1EF5463C010}" srcOrd="1" destOrd="0" parTransId="{5F1D1B65-E4DF-9142-8457-D64900AF1E08}" sibTransId="{D984AB4F-6977-054D-ACA6-DE1C027F5DD7}"/>
    <dgm:cxn modelId="{3416472A-A45D-BA41-A794-9056E230FCE2}" type="presOf" srcId="{0554F2F0-51C3-964C-8D52-0BEC39995454}" destId="{7BC57B81-116A-284D-9B19-C7FAE3B417BF}" srcOrd="0" destOrd="0" presId="urn:microsoft.com/office/officeart/2005/8/layout/orgChart1"/>
    <dgm:cxn modelId="{BEBD602A-2E42-D444-BF24-9EE6A6069CE4}" type="presOf" srcId="{3C906E2E-BE67-AB4B-AE66-B7146A19445B}" destId="{E026B865-6884-E346-BEC5-9CA6BCDD40D0}" srcOrd="0" destOrd="0" presId="urn:microsoft.com/office/officeart/2005/8/layout/orgChart1"/>
    <dgm:cxn modelId="{0EB52F3D-2508-3E4E-87A4-27B087BAF9B3}" srcId="{D90BB10C-24DE-464A-9FD7-53E22471C532}" destId="{6D5031B6-B6D4-A948-B523-5D4E525CAFBE}" srcOrd="0" destOrd="0" parTransId="{5058557A-7A2C-1147-9901-08FE00666114}" sibTransId="{72D1B2CE-336F-9B4D-A7E8-4147742BFA25}"/>
    <dgm:cxn modelId="{705E1B45-77BC-0C4D-87EF-09E64060FBC6}" srcId="{07008966-42E5-8D49-8EC6-70CEA8432E63}" destId="{D90BB10C-24DE-464A-9FD7-53E22471C532}" srcOrd="0" destOrd="0" parTransId="{B09188A5-8956-AA4B-BE76-E2BC334DB4E8}" sibTransId="{01F707A1-106C-954A-9471-D8EC58A9DC7F}"/>
    <dgm:cxn modelId="{E446C247-7B2E-4D42-80D0-33F40CB8613B}" srcId="{0554F2F0-51C3-964C-8D52-0BEC39995454}" destId="{71AC3D35-64F7-4E45-A8F4-04A0DACA6F53}" srcOrd="2" destOrd="0" parTransId="{CE6D84FD-E6A9-8240-9D26-54A6DB7B3BF8}" sibTransId="{3F74C7EA-93D2-2D42-92FA-93EDFD4863BD}"/>
    <dgm:cxn modelId="{DD5C2E49-E1CF-F84B-AAE7-AC97640D93A6}" type="presOf" srcId="{B5E5F487-63DF-E24A-9DAB-F1EF5463C010}" destId="{B6964990-83A5-9546-B473-FACFA49A52FE}" srcOrd="1" destOrd="0" presId="urn:microsoft.com/office/officeart/2005/8/layout/orgChart1"/>
    <dgm:cxn modelId="{573FEA5A-F9D7-6D44-81FC-1877CEEB38FE}" type="presOf" srcId="{71AC3D35-64F7-4E45-A8F4-04A0DACA6F53}" destId="{0F0A9D4E-6FDC-6C4A-AA1A-556343BFFD9A}" srcOrd="1" destOrd="0" presId="urn:microsoft.com/office/officeart/2005/8/layout/orgChart1"/>
    <dgm:cxn modelId="{52DD535E-CEE3-2945-B792-CFDB254579EC}" type="presOf" srcId="{4B1FDEB7-7C49-FF41-B97A-415AA9AA2C0D}" destId="{8EADC1C2-97B7-6D4B-9C9B-C013DAA46E47}" srcOrd="1" destOrd="0" presId="urn:microsoft.com/office/officeart/2005/8/layout/orgChart1"/>
    <dgm:cxn modelId="{623C2468-7DAF-0840-A385-6146B041F4F0}" type="presOf" srcId="{3C906E2E-BE67-AB4B-AE66-B7146A19445B}" destId="{C468CA25-5F4B-F542-8DB4-DC828B7E8737}" srcOrd="1" destOrd="0" presId="urn:microsoft.com/office/officeart/2005/8/layout/orgChart1"/>
    <dgm:cxn modelId="{20BA196D-04D1-0A47-B117-6229507BFC9B}" type="presOf" srcId="{0554F2F0-51C3-964C-8D52-0BEC39995454}" destId="{B84D86C4-DFAC-D343-BEBC-9676DF3A4EDC}" srcOrd="1" destOrd="0" presId="urn:microsoft.com/office/officeart/2005/8/layout/orgChart1"/>
    <dgm:cxn modelId="{65279B6D-A519-E74D-BCD8-1DB8BFA9E477}" srcId="{6D5031B6-B6D4-A948-B523-5D4E525CAFBE}" destId="{0554F2F0-51C3-964C-8D52-0BEC39995454}" srcOrd="0" destOrd="0" parTransId="{FD573E07-BC92-574C-B973-B9B93DC8CA31}" sibTransId="{0F0FFFB3-5FFA-3A4B-93CF-EFEAE1ABFF48}"/>
    <dgm:cxn modelId="{14F8236E-D64B-DF43-A501-73A146ADA701}" type="presOf" srcId="{5058557A-7A2C-1147-9901-08FE00666114}" destId="{746628F6-00F4-9846-AA0D-B0967E85B8A8}" srcOrd="0" destOrd="0" presId="urn:microsoft.com/office/officeart/2005/8/layout/orgChart1"/>
    <dgm:cxn modelId="{5874A573-D09F-7646-BE4E-022D014D5AA6}" type="presOf" srcId="{3F1E7BCA-1AC4-4F42-8B0E-DE760298DE8E}" destId="{7EDAF927-B6C4-F946-9550-20A092603B78}" srcOrd="1" destOrd="0" presId="urn:microsoft.com/office/officeart/2005/8/layout/orgChart1"/>
    <dgm:cxn modelId="{7A68FC81-C1DB-4049-8F91-EB2E75B63D1F}" srcId="{0554F2F0-51C3-964C-8D52-0BEC39995454}" destId="{712322AA-F8ED-214D-821E-2F3EFA49E41D}" srcOrd="4" destOrd="0" parTransId="{A2711309-5D4A-774A-8FA1-0695D18B9703}" sibTransId="{DAAA6084-20DC-8148-BFF5-93CDE212C07B}"/>
    <dgm:cxn modelId="{1A5E3584-4E89-9F46-9E8D-74FC431ABF2A}" type="presOf" srcId="{712322AA-F8ED-214D-821E-2F3EFA49E41D}" destId="{4D14C3C5-5AB7-314D-A01B-BE78FC2CCBD9}" srcOrd="0" destOrd="0" presId="urn:microsoft.com/office/officeart/2005/8/layout/orgChart1"/>
    <dgm:cxn modelId="{25900B87-DDCA-3747-99D4-83DF11C185CF}" type="presOf" srcId="{71AC3D35-64F7-4E45-A8F4-04A0DACA6F53}" destId="{9BF55A3A-8B1C-7F46-95F5-D54256584E28}" srcOrd="0" destOrd="0" presId="urn:microsoft.com/office/officeart/2005/8/layout/orgChart1"/>
    <dgm:cxn modelId="{18F2EA8E-59F4-F445-B447-97F443487B7F}" type="presOf" srcId="{E01589E5-1D23-4646-8B4B-13DBDCC3CF9C}" destId="{824DAC62-1315-8643-B343-C2363330D9CE}" srcOrd="0" destOrd="0" presId="urn:microsoft.com/office/officeart/2005/8/layout/orgChart1"/>
    <dgm:cxn modelId="{FF3B0595-F005-814C-8E89-2A99B25F9499}" srcId="{0554F2F0-51C3-964C-8D52-0BEC39995454}" destId="{72D0D6C7-FC9A-C94D-9708-369180992A9B}" srcOrd="0" destOrd="0" parTransId="{0A24A3A7-B9A5-654F-8C5B-45AF54F6F5F2}" sibTransId="{879BFBE4-7A2E-3D4C-B3D3-C8D076639DF2}"/>
    <dgm:cxn modelId="{F39F84B9-9288-574F-884A-7C4855DA45CC}" srcId="{6D5031B6-B6D4-A948-B523-5D4E525CAFBE}" destId="{3F1E7BCA-1AC4-4F42-8B0E-DE760298DE8E}" srcOrd="1" destOrd="0" parTransId="{E01589E5-1D23-4646-8B4B-13DBDCC3CF9C}" sibTransId="{3EE5A710-C295-2243-8AD8-98B631613995}"/>
    <dgm:cxn modelId="{9FA5D3BE-F075-CF4A-8EBE-F68EDB380FCC}" type="presOf" srcId="{D90BB10C-24DE-464A-9FD7-53E22471C532}" destId="{05A79D52-4E05-CA43-BD1A-240C191845F1}" srcOrd="1" destOrd="0" presId="urn:microsoft.com/office/officeart/2005/8/layout/orgChart1"/>
    <dgm:cxn modelId="{737FD8BE-5C20-6A4D-9A62-D49BFB3FF999}" srcId="{0554F2F0-51C3-964C-8D52-0BEC39995454}" destId="{3C906E2E-BE67-AB4B-AE66-B7146A19445B}" srcOrd="3" destOrd="0" parTransId="{8D17E761-8BE9-9E4D-8849-318FD9FBAA52}" sibTransId="{1CD7B90C-79F1-DE4E-9186-E8143AEE7628}"/>
    <dgm:cxn modelId="{137A99C0-7E6A-BE45-9A15-734E74D95B7A}" type="presOf" srcId="{72D0D6C7-FC9A-C94D-9708-369180992A9B}" destId="{6F784969-F20E-1B46-AF00-B493A5E2E48E}" srcOrd="1" destOrd="0" presId="urn:microsoft.com/office/officeart/2005/8/layout/orgChart1"/>
    <dgm:cxn modelId="{0C5889C3-3016-7A45-A250-B4D5A153AA66}" type="presOf" srcId="{6D5031B6-B6D4-A948-B523-5D4E525CAFBE}" destId="{0A68B96D-20CB-6340-B3E6-2AFEE757A9C1}" srcOrd="0" destOrd="0" presId="urn:microsoft.com/office/officeart/2005/8/layout/orgChart1"/>
    <dgm:cxn modelId="{56C216C7-F0B5-4E42-B6BF-7FB67CDEF0E8}" type="presOf" srcId="{8D17E761-8BE9-9E4D-8849-318FD9FBAA52}" destId="{99EDD9B2-B85A-3646-88F9-9AB558D2B2AD}" srcOrd="0" destOrd="0" presId="urn:microsoft.com/office/officeart/2005/8/layout/orgChart1"/>
    <dgm:cxn modelId="{5DAB45D8-E0F1-C340-8153-942E8F89B44C}" type="presOf" srcId="{72D0D6C7-FC9A-C94D-9708-369180992A9B}" destId="{B7E5169D-CFD6-9C4D-B9E7-08162308A0BD}" srcOrd="0" destOrd="0" presId="urn:microsoft.com/office/officeart/2005/8/layout/orgChart1"/>
    <dgm:cxn modelId="{745626DC-87FC-8540-A4C8-4F2D2C8DA569}" type="presOf" srcId="{5F1D1B65-E4DF-9142-8457-D64900AF1E08}" destId="{C0DF88C2-0F0F-C44E-8775-18F97AF781C0}" srcOrd="0" destOrd="0" presId="urn:microsoft.com/office/officeart/2005/8/layout/orgChart1"/>
    <dgm:cxn modelId="{26C9BDE9-CC21-9E44-A4CD-B6462E402F39}" type="presOf" srcId="{A2711309-5D4A-774A-8FA1-0695D18B9703}" destId="{4834540C-DF82-0D4D-8D46-B4EEE727D249}" srcOrd="0" destOrd="0" presId="urn:microsoft.com/office/officeart/2005/8/layout/orgChart1"/>
    <dgm:cxn modelId="{F90F2CEA-EEC7-A941-B8DA-5D713CC0A014}" srcId="{0554F2F0-51C3-964C-8D52-0BEC39995454}" destId="{4B1FDEB7-7C49-FF41-B97A-415AA9AA2C0D}" srcOrd="1" destOrd="0" parTransId="{91FF183D-17B4-934D-B83F-FF8287B1E30B}" sibTransId="{EC70B583-F0F8-D248-993D-6BE84327A272}"/>
    <dgm:cxn modelId="{6F7DCFEE-9E9D-6E45-9808-6E73F7E98AD1}" type="presOf" srcId="{D90BB10C-24DE-464A-9FD7-53E22471C532}" destId="{2304DE37-8A1F-DA46-A132-BE89C9D20E08}" srcOrd="0" destOrd="0" presId="urn:microsoft.com/office/officeart/2005/8/layout/orgChart1"/>
    <dgm:cxn modelId="{AB6D52F4-68A9-F647-A0A0-EDCA5BCB273A}" type="presOf" srcId="{91FF183D-17B4-934D-B83F-FF8287B1E30B}" destId="{2C63AE24-D9E3-D44A-BDDF-57BEDB1EAC5D}" srcOrd="0" destOrd="0" presId="urn:microsoft.com/office/officeart/2005/8/layout/orgChart1"/>
    <dgm:cxn modelId="{5A367CF4-D20E-2741-9791-208AAE33A880}" type="presOf" srcId="{07008966-42E5-8D49-8EC6-70CEA8432E63}" destId="{9CDB4E08-C4EB-4D45-B12E-B7ED02629219}" srcOrd="0" destOrd="0" presId="urn:microsoft.com/office/officeart/2005/8/layout/orgChart1"/>
    <dgm:cxn modelId="{963872FB-50AB-E74D-8288-D5AA18F48FD3}" type="presOf" srcId="{CE6D84FD-E6A9-8240-9D26-54A6DB7B3BF8}" destId="{EEAF0F78-C6BF-0844-917D-A2C45C1CEA49}" srcOrd="0" destOrd="0" presId="urn:microsoft.com/office/officeart/2005/8/layout/orgChart1"/>
    <dgm:cxn modelId="{D2B1F149-74DC-0A4E-9B05-741F648B7AFE}" type="presParOf" srcId="{9CDB4E08-C4EB-4D45-B12E-B7ED02629219}" destId="{6C1485B8-427A-FF46-9C94-D14DA01E4D4E}" srcOrd="0" destOrd="0" presId="urn:microsoft.com/office/officeart/2005/8/layout/orgChart1"/>
    <dgm:cxn modelId="{75B6876C-9176-F64C-9D47-7026EBC00030}" type="presParOf" srcId="{6C1485B8-427A-FF46-9C94-D14DA01E4D4E}" destId="{2D92AF73-6A92-0F4F-B6CD-DCE9F78E9B51}" srcOrd="0" destOrd="0" presId="urn:microsoft.com/office/officeart/2005/8/layout/orgChart1"/>
    <dgm:cxn modelId="{7795CDCB-9528-0340-8211-948046570A8E}" type="presParOf" srcId="{2D92AF73-6A92-0F4F-B6CD-DCE9F78E9B51}" destId="{2304DE37-8A1F-DA46-A132-BE89C9D20E08}" srcOrd="0" destOrd="0" presId="urn:microsoft.com/office/officeart/2005/8/layout/orgChart1"/>
    <dgm:cxn modelId="{ED9159C6-7313-9341-B250-77C1FDA76696}" type="presParOf" srcId="{2D92AF73-6A92-0F4F-B6CD-DCE9F78E9B51}" destId="{05A79D52-4E05-CA43-BD1A-240C191845F1}" srcOrd="1" destOrd="0" presId="urn:microsoft.com/office/officeart/2005/8/layout/orgChart1"/>
    <dgm:cxn modelId="{BEDCA00F-7D97-7040-8E82-90F4C0C4CE51}" type="presParOf" srcId="{6C1485B8-427A-FF46-9C94-D14DA01E4D4E}" destId="{42253F6D-2B43-264A-AA4B-F3EEECC09989}" srcOrd="1" destOrd="0" presId="urn:microsoft.com/office/officeart/2005/8/layout/orgChart1"/>
    <dgm:cxn modelId="{937F8C59-F52D-DB4C-8D58-8E43809CDA6B}" type="presParOf" srcId="{42253F6D-2B43-264A-AA4B-F3EEECC09989}" destId="{746628F6-00F4-9846-AA0D-B0967E85B8A8}" srcOrd="0" destOrd="0" presId="urn:microsoft.com/office/officeart/2005/8/layout/orgChart1"/>
    <dgm:cxn modelId="{7FECAE3D-275B-E548-B3B5-BB432F24B7ED}" type="presParOf" srcId="{42253F6D-2B43-264A-AA4B-F3EEECC09989}" destId="{C77BFCF4-D46F-8741-83E0-B054B3C11878}" srcOrd="1" destOrd="0" presId="urn:microsoft.com/office/officeart/2005/8/layout/orgChart1"/>
    <dgm:cxn modelId="{9B298418-1DB9-9841-8944-C81FC320BAE3}" type="presParOf" srcId="{C77BFCF4-D46F-8741-83E0-B054B3C11878}" destId="{F480A0CE-A746-8542-8D7B-5346563238AF}" srcOrd="0" destOrd="0" presId="urn:microsoft.com/office/officeart/2005/8/layout/orgChart1"/>
    <dgm:cxn modelId="{DFE61F7A-55B9-C544-8549-4D65F9E97D0A}" type="presParOf" srcId="{F480A0CE-A746-8542-8D7B-5346563238AF}" destId="{0A68B96D-20CB-6340-B3E6-2AFEE757A9C1}" srcOrd="0" destOrd="0" presId="urn:microsoft.com/office/officeart/2005/8/layout/orgChart1"/>
    <dgm:cxn modelId="{392C33F9-76DC-2B43-8C88-7DFA3D8470DD}" type="presParOf" srcId="{F480A0CE-A746-8542-8D7B-5346563238AF}" destId="{2E4776DE-049E-A14E-BC6F-053F1D5F6F23}" srcOrd="1" destOrd="0" presId="urn:microsoft.com/office/officeart/2005/8/layout/orgChart1"/>
    <dgm:cxn modelId="{0F966F5E-04E5-BE41-B152-01AE56A2F785}" type="presParOf" srcId="{C77BFCF4-D46F-8741-83E0-B054B3C11878}" destId="{8272CAB1-1E68-F744-ABEA-EFADBD30AE92}" srcOrd="1" destOrd="0" presId="urn:microsoft.com/office/officeart/2005/8/layout/orgChart1"/>
    <dgm:cxn modelId="{4E6FA898-7F8D-CD49-8821-4F1A22AF67DD}" type="presParOf" srcId="{8272CAB1-1E68-F744-ABEA-EFADBD30AE92}" destId="{7488113F-C49D-B948-B4CB-50BC68A8380F}" srcOrd="0" destOrd="0" presId="urn:microsoft.com/office/officeart/2005/8/layout/orgChart1"/>
    <dgm:cxn modelId="{48BBEE6A-4EE5-8043-B717-F1A61D57FA44}" type="presParOf" srcId="{8272CAB1-1E68-F744-ABEA-EFADBD30AE92}" destId="{39EAF913-8E94-624D-B550-3954953A60A6}" srcOrd="1" destOrd="0" presId="urn:microsoft.com/office/officeart/2005/8/layout/orgChart1"/>
    <dgm:cxn modelId="{601E8B3C-1017-E543-9BBD-624AF90959B4}" type="presParOf" srcId="{39EAF913-8E94-624D-B550-3954953A60A6}" destId="{CA0336F3-4134-4542-982A-D8AC02A36927}" srcOrd="0" destOrd="0" presId="urn:microsoft.com/office/officeart/2005/8/layout/orgChart1"/>
    <dgm:cxn modelId="{8221DAA5-98AE-FD43-892A-218B88ADB505}" type="presParOf" srcId="{CA0336F3-4134-4542-982A-D8AC02A36927}" destId="{7BC57B81-116A-284D-9B19-C7FAE3B417BF}" srcOrd="0" destOrd="0" presId="urn:microsoft.com/office/officeart/2005/8/layout/orgChart1"/>
    <dgm:cxn modelId="{4A4096AF-3901-FA44-8B3D-7A05E4EC4F33}" type="presParOf" srcId="{CA0336F3-4134-4542-982A-D8AC02A36927}" destId="{B84D86C4-DFAC-D343-BEBC-9676DF3A4EDC}" srcOrd="1" destOrd="0" presId="urn:microsoft.com/office/officeart/2005/8/layout/orgChart1"/>
    <dgm:cxn modelId="{BB9CBAB6-A4C6-8D49-8FE9-7F8805134BDD}" type="presParOf" srcId="{39EAF913-8E94-624D-B550-3954953A60A6}" destId="{26714EFC-7D42-D04B-B889-43DD60427CE5}" srcOrd="1" destOrd="0" presId="urn:microsoft.com/office/officeart/2005/8/layout/orgChart1"/>
    <dgm:cxn modelId="{DC1516D9-B096-ED43-8FE5-EF8F6E7D1FCC}" type="presParOf" srcId="{26714EFC-7D42-D04B-B889-43DD60427CE5}" destId="{1C598962-6458-FA4C-B774-8491735EE959}" srcOrd="0" destOrd="0" presId="urn:microsoft.com/office/officeart/2005/8/layout/orgChart1"/>
    <dgm:cxn modelId="{12E838C0-FB3D-CE4C-8A53-7D08383E00ED}" type="presParOf" srcId="{26714EFC-7D42-D04B-B889-43DD60427CE5}" destId="{EE853F9F-979F-0441-A5DF-FD8ED6F6416D}" srcOrd="1" destOrd="0" presId="urn:microsoft.com/office/officeart/2005/8/layout/orgChart1"/>
    <dgm:cxn modelId="{C55F2C7B-FBE3-784A-BFBB-30DA956560C0}" type="presParOf" srcId="{EE853F9F-979F-0441-A5DF-FD8ED6F6416D}" destId="{507E5491-8C0B-E04C-8CF2-FFF001833E66}" srcOrd="0" destOrd="0" presId="urn:microsoft.com/office/officeart/2005/8/layout/orgChart1"/>
    <dgm:cxn modelId="{87E2175B-92D0-0245-AA28-9FD259F751FF}" type="presParOf" srcId="{507E5491-8C0B-E04C-8CF2-FFF001833E66}" destId="{B7E5169D-CFD6-9C4D-B9E7-08162308A0BD}" srcOrd="0" destOrd="0" presId="urn:microsoft.com/office/officeart/2005/8/layout/orgChart1"/>
    <dgm:cxn modelId="{D5C9587A-48EB-3A4F-B632-A27638DEBB19}" type="presParOf" srcId="{507E5491-8C0B-E04C-8CF2-FFF001833E66}" destId="{6F784969-F20E-1B46-AF00-B493A5E2E48E}" srcOrd="1" destOrd="0" presId="urn:microsoft.com/office/officeart/2005/8/layout/orgChart1"/>
    <dgm:cxn modelId="{DA1EF717-8105-6C43-A4F4-A5BF15A82C72}" type="presParOf" srcId="{EE853F9F-979F-0441-A5DF-FD8ED6F6416D}" destId="{A2F6E92C-3537-6F46-B95E-E01257DCD5E0}" srcOrd="1" destOrd="0" presId="urn:microsoft.com/office/officeart/2005/8/layout/orgChart1"/>
    <dgm:cxn modelId="{334C975D-E970-1F46-B7BC-8EA35FB2EB2A}" type="presParOf" srcId="{EE853F9F-979F-0441-A5DF-FD8ED6F6416D}" destId="{4B32DEEF-6634-564F-AF5C-58AE6B126E32}" srcOrd="2" destOrd="0" presId="urn:microsoft.com/office/officeart/2005/8/layout/orgChart1"/>
    <dgm:cxn modelId="{F00C26D9-E9AE-9943-996F-34CE64AE525F}" type="presParOf" srcId="{26714EFC-7D42-D04B-B889-43DD60427CE5}" destId="{2C63AE24-D9E3-D44A-BDDF-57BEDB1EAC5D}" srcOrd="2" destOrd="0" presId="urn:microsoft.com/office/officeart/2005/8/layout/orgChart1"/>
    <dgm:cxn modelId="{F02592CA-A209-9C45-B061-AEDB33D46BAA}" type="presParOf" srcId="{26714EFC-7D42-D04B-B889-43DD60427CE5}" destId="{B6A58C88-839F-C54D-97C2-F67B8AB5814F}" srcOrd="3" destOrd="0" presId="urn:microsoft.com/office/officeart/2005/8/layout/orgChart1"/>
    <dgm:cxn modelId="{06E282CC-B94A-B041-83C2-5FE3829D35CF}" type="presParOf" srcId="{B6A58C88-839F-C54D-97C2-F67B8AB5814F}" destId="{659ED76A-3487-3F48-BF71-657805DDFC5C}" srcOrd="0" destOrd="0" presId="urn:microsoft.com/office/officeart/2005/8/layout/orgChart1"/>
    <dgm:cxn modelId="{CF46DDCF-6AFD-8A4B-BCF4-2DC0D135FAEE}" type="presParOf" srcId="{659ED76A-3487-3F48-BF71-657805DDFC5C}" destId="{DED99224-E1A3-0F4B-9085-80CC4EC5ACC5}" srcOrd="0" destOrd="0" presId="urn:microsoft.com/office/officeart/2005/8/layout/orgChart1"/>
    <dgm:cxn modelId="{18F1D80D-A2F9-6A4B-B43F-405CDCDB430E}" type="presParOf" srcId="{659ED76A-3487-3F48-BF71-657805DDFC5C}" destId="{8EADC1C2-97B7-6D4B-9C9B-C013DAA46E47}" srcOrd="1" destOrd="0" presId="urn:microsoft.com/office/officeart/2005/8/layout/orgChart1"/>
    <dgm:cxn modelId="{7DD9ADBC-1259-E840-BADB-600E70A0AF86}" type="presParOf" srcId="{B6A58C88-839F-C54D-97C2-F67B8AB5814F}" destId="{7D718D16-DE70-3949-BA14-696B1B1E10F2}" srcOrd="1" destOrd="0" presId="urn:microsoft.com/office/officeart/2005/8/layout/orgChart1"/>
    <dgm:cxn modelId="{33390521-4F57-F74B-8E0A-EDFC482E79CD}" type="presParOf" srcId="{B6A58C88-839F-C54D-97C2-F67B8AB5814F}" destId="{8792DC05-0F38-0E4B-B892-845B8B48E4DC}" srcOrd="2" destOrd="0" presId="urn:microsoft.com/office/officeart/2005/8/layout/orgChart1"/>
    <dgm:cxn modelId="{D7AA0310-83B6-C34D-8AD0-484C49EA101F}" type="presParOf" srcId="{26714EFC-7D42-D04B-B889-43DD60427CE5}" destId="{EEAF0F78-C6BF-0844-917D-A2C45C1CEA49}" srcOrd="4" destOrd="0" presId="urn:microsoft.com/office/officeart/2005/8/layout/orgChart1"/>
    <dgm:cxn modelId="{F99842AA-7E93-E44C-A80F-D056A0F3D2B1}" type="presParOf" srcId="{26714EFC-7D42-D04B-B889-43DD60427CE5}" destId="{F7D0C6F9-9341-3A4A-925F-16520B1DBC53}" srcOrd="5" destOrd="0" presId="urn:microsoft.com/office/officeart/2005/8/layout/orgChart1"/>
    <dgm:cxn modelId="{4EE7DA69-01A6-134A-A53F-4913A448486E}" type="presParOf" srcId="{F7D0C6F9-9341-3A4A-925F-16520B1DBC53}" destId="{6D3A52AF-4F72-C24F-AC69-EADB0B66BE19}" srcOrd="0" destOrd="0" presId="urn:microsoft.com/office/officeart/2005/8/layout/orgChart1"/>
    <dgm:cxn modelId="{DDCFAE45-AAAD-9B49-823D-54CA37C89895}" type="presParOf" srcId="{6D3A52AF-4F72-C24F-AC69-EADB0B66BE19}" destId="{9BF55A3A-8B1C-7F46-95F5-D54256584E28}" srcOrd="0" destOrd="0" presId="urn:microsoft.com/office/officeart/2005/8/layout/orgChart1"/>
    <dgm:cxn modelId="{C73CA2C7-AD4B-F84E-86CC-D81FE48F898B}" type="presParOf" srcId="{6D3A52AF-4F72-C24F-AC69-EADB0B66BE19}" destId="{0F0A9D4E-6FDC-6C4A-AA1A-556343BFFD9A}" srcOrd="1" destOrd="0" presId="urn:microsoft.com/office/officeart/2005/8/layout/orgChart1"/>
    <dgm:cxn modelId="{3F2CADD0-8A1F-A14F-89CC-C0703F649271}" type="presParOf" srcId="{F7D0C6F9-9341-3A4A-925F-16520B1DBC53}" destId="{E4E8FA8F-5155-CE48-8BC1-342F07A263E4}" srcOrd="1" destOrd="0" presId="urn:microsoft.com/office/officeart/2005/8/layout/orgChart1"/>
    <dgm:cxn modelId="{0903A78E-C5E6-6F4C-AB14-612D11710554}" type="presParOf" srcId="{F7D0C6F9-9341-3A4A-925F-16520B1DBC53}" destId="{D345E4D4-2E64-194B-ADF4-7A992F914891}" srcOrd="2" destOrd="0" presId="urn:microsoft.com/office/officeart/2005/8/layout/orgChart1"/>
    <dgm:cxn modelId="{17B5D78F-5974-2D43-AC44-43672E059433}" type="presParOf" srcId="{26714EFC-7D42-D04B-B889-43DD60427CE5}" destId="{99EDD9B2-B85A-3646-88F9-9AB558D2B2AD}" srcOrd="6" destOrd="0" presId="urn:microsoft.com/office/officeart/2005/8/layout/orgChart1"/>
    <dgm:cxn modelId="{3C1BCD55-0761-584B-8431-C4AF97406BEB}" type="presParOf" srcId="{26714EFC-7D42-D04B-B889-43DD60427CE5}" destId="{AD03B9AC-3D9A-A941-817A-87E0FA00F26C}" srcOrd="7" destOrd="0" presId="urn:microsoft.com/office/officeart/2005/8/layout/orgChart1"/>
    <dgm:cxn modelId="{6BB74009-5BD5-5440-BE28-E34DB0338B52}" type="presParOf" srcId="{AD03B9AC-3D9A-A941-817A-87E0FA00F26C}" destId="{1027F0F1-809B-6449-8BF8-8410F982153E}" srcOrd="0" destOrd="0" presId="urn:microsoft.com/office/officeart/2005/8/layout/orgChart1"/>
    <dgm:cxn modelId="{F2DD512B-E053-7640-A991-B37CB3C3C5F7}" type="presParOf" srcId="{1027F0F1-809B-6449-8BF8-8410F982153E}" destId="{E026B865-6884-E346-BEC5-9CA6BCDD40D0}" srcOrd="0" destOrd="0" presId="urn:microsoft.com/office/officeart/2005/8/layout/orgChart1"/>
    <dgm:cxn modelId="{C5A24FAF-B646-D644-AF02-B37E01D5DC78}" type="presParOf" srcId="{1027F0F1-809B-6449-8BF8-8410F982153E}" destId="{C468CA25-5F4B-F542-8DB4-DC828B7E8737}" srcOrd="1" destOrd="0" presId="urn:microsoft.com/office/officeart/2005/8/layout/orgChart1"/>
    <dgm:cxn modelId="{9D0E7503-F4C0-7347-82C0-13ECC2AEDEBB}" type="presParOf" srcId="{AD03B9AC-3D9A-A941-817A-87E0FA00F26C}" destId="{EAA21EDB-1555-7B4F-A930-2847DC0C67B7}" srcOrd="1" destOrd="0" presId="urn:microsoft.com/office/officeart/2005/8/layout/orgChart1"/>
    <dgm:cxn modelId="{61BB8DF3-EE03-3042-831F-D8ACD34733A6}" type="presParOf" srcId="{AD03B9AC-3D9A-A941-817A-87E0FA00F26C}" destId="{72F5335F-1A72-3144-BA62-ABEA2288346C}" srcOrd="2" destOrd="0" presId="urn:microsoft.com/office/officeart/2005/8/layout/orgChart1"/>
    <dgm:cxn modelId="{0EC0B1E0-1956-C94D-8E90-C84C38195A83}" type="presParOf" srcId="{26714EFC-7D42-D04B-B889-43DD60427CE5}" destId="{4834540C-DF82-0D4D-8D46-B4EEE727D249}" srcOrd="8" destOrd="0" presId="urn:microsoft.com/office/officeart/2005/8/layout/orgChart1"/>
    <dgm:cxn modelId="{6A79B0BA-8CBE-D848-9A0D-16777F8FD25B}" type="presParOf" srcId="{26714EFC-7D42-D04B-B889-43DD60427CE5}" destId="{2263659F-E26E-B641-87BF-D6D24E362D88}" srcOrd="9" destOrd="0" presId="urn:microsoft.com/office/officeart/2005/8/layout/orgChart1"/>
    <dgm:cxn modelId="{EF1EC583-FC2B-D444-A2B1-14EF18E73316}" type="presParOf" srcId="{2263659F-E26E-B641-87BF-D6D24E362D88}" destId="{B107010A-1599-FD42-A3F1-4F0B7752AA97}" srcOrd="0" destOrd="0" presId="urn:microsoft.com/office/officeart/2005/8/layout/orgChart1"/>
    <dgm:cxn modelId="{A38C6579-D3D5-0C47-8F1C-A80A71E55CF2}" type="presParOf" srcId="{B107010A-1599-FD42-A3F1-4F0B7752AA97}" destId="{4D14C3C5-5AB7-314D-A01B-BE78FC2CCBD9}" srcOrd="0" destOrd="0" presId="urn:microsoft.com/office/officeart/2005/8/layout/orgChart1"/>
    <dgm:cxn modelId="{106E464D-1111-AA41-9E2C-A3D195CCD72D}" type="presParOf" srcId="{B107010A-1599-FD42-A3F1-4F0B7752AA97}" destId="{5EDA7366-7F3C-FA49-BDCC-167B30B78373}" srcOrd="1" destOrd="0" presId="urn:microsoft.com/office/officeart/2005/8/layout/orgChart1"/>
    <dgm:cxn modelId="{FB4ADBE7-CA78-2C4D-B4BA-A16BECE3765D}" type="presParOf" srcId="{2263659F-E26E-B641-87BF-D6D24E362D88}" destId="{F8D5D384-7528-CB41-9098-DA7FDAC36224}" srcOrd="1" destOrd="0" presId="urn:microsoft.com/office/officeart/2005/8/layout/orgChart1"/>
    <dgm:cxn modelId="{1E70B3F5-874A-F34F-BCE7-94880F0A301F}" type="presParOf" srcId="{2263659F-E26E-B641-87BF-D6D24E362D88}" destId="{F43F4BCE-E4EF-2447-B7FC-3B48A50FBD0A}" srcOrd="2" destOrd="0" presId="urn:microsoft.com/office/officeart/2005/8/layout/orgChart1"/>
    <dgm:cxn modelId="{A16C9010-F34B-4447-817A-2BFB61C0DEBC}" type="presParOf" srcId="{39EAF913-8E94-624D-B550-3954953A60A6}" destId="{446298D2-C8DF-5E42-9A76-D7849E956AF0}" srcOrd="2" destOrd="0" presId="urn:microsoft.com/office/officeart/2005/8/layout/orgChart1"/>
    <dgm:cxn modelId="{7EB52AF8-B0A0-E14C-A47E-BE0C790FB23C}" type="presParOf" srcId="{8272CAB1-1E68-F744-ABEA-EFADBD30AE92}" destId="{824DAC62-1315-8643-B343-C2363330D9CE}" srcOrd="2" destOrd="0" presId="urn:microsoft.com/office/officeart/2005/8/layout/orgChart1"/>
    <dgm:cxn modelId="{E6FC9BF2-82FB-5E4A-88FB-07FA492443A3}" type="presParOf" srcId="{8272CAB1-1E68-F744-ABEA-EFADBD30AE92}" destId="{2167303D-19DD-2B49-8A85-5C36D7A5663B}" srcOrd="3" destOrd="0" presId="urn:microsoft.com/office/officeart/2005/8/layout/orgChart1"/>
    <dgm:cxn modelId="{89AC0D47-49CC-254C-95A6-722BA160878E}" type="presParOf" srcId="{2167303D-19DD-2B49-8A85-5C36D7A5663B}" destId="{990D19E4-18D6-5749-904E-54ACF5C650FB}" srcOrd="0" destOrd="0" presId="urn:microsoft.com/office/officeart/2005/8/layout/orgChart1"/>
    <dgm:cxn modelId="{ACB6BB21-E3A6-1B41-AE73-057E62BF869A}" type="presParOf" srcId="{990D19E4-18D6-5749-904E-54ACF5C650FB}" destId="{ECE803C9-997B-944F-88FC-C9F403712BC6}" srcOrd="0" destOrd="0" presId="urn:microsoft.com/office/officeart/2005/8/layout/orgChart1"/>
    <dgm:cxn modelId="{B35B406D-28F0-9646-9BE3-9F4533591125}" type="presParOf" srcId="{990D19E4-18D6-5749-904E-54ACF5C650FB}" destId="{7EDAF927-B6C4-F946-9550-20A092603B78}" srcOrd="1" destOrd="0" presId="urn:microsoft.com/office/officeart/2005/8/layout/orgChart1"/>
    <dgm:cxn modelId="{9E2A3FEA-4FAC-874B-9778-67E38B1E8376}" type="presParOf" srcId="{2167303D-19DD-2B49-8A85-5C36D7A5663B}" destId="{7CC22136-78AE-2F4B-BD98-CABF85D710A2}" srcOrd="1" destOrd="0" presId="urn:microsoft.com/office/officeart/2005/8/layout/orgChart1"/>
    <dgm:cxn modelId="{192E81C4-38E5-B64A-890F-D07DB7F85071}" type="presParOf" srcId="{2167303D-19DD-2B49-8A85-5C36D7A5663B}" destId="{95932598-AB65-5042-814E-98393A02F70D}" srcOrd="2" destOrd="0" presId="urn:microsoft.com/office/officeart/2005/8/layout/orgChart1"/>
    <dgm:cxn modelId="{2200AEB0-EBB4-D54F-A1E8-C34C4DCDF868}" type="presParOf" srcId="{C77BFCF4-D46F-8741-83E0-B054B3C11878}" destId="{8A11F749-8C0F-DE40-8D9A-48A7949FFEAC}" srcOrd="2" destOrd="0" presId="urn:microsoft.com/office/officeart/2005/8/layout/orgChart1"/>
    <dgm:cxn modelId="{CCF69BF5-8885-2B4A-A217-38AC015EC9D8}" type="presParOf" srcId="{42253F6D-2B43-264A-AA4B-F3EEECC09989}" destId="{C0DF88C2-0F0F-C44E-8775-18F97AF781C0}" srcOrd="2" destOrd="0" presId="urn:microsoft.com/office/officeart/2005/8/layout/orgChart1"/>
    <dgm:cxn modelId="{1BFDA162-ED2A-0B42-BF07-C26D76461994}" type="presParOf" srcId="{42253F6D-2B43-264A-AA4B-F3EEECC09989}" destId="{C8E36CB1-5AD4-B140-9C18-26701FB9570E}" srcOrd="3" destOrd="0" presId="urn:microsoft.com/office/officeart/2005/8/layout/orgChart1"/>
    <dgm:cxn modelId="{A40E8AF2-D74E-C846-A317-6D8752DB491A}" type="presParOf" srcId="{C8E36CB1-5AD4-B140-9C18-26701FB9570E}" destId="{4742E749-276B-744E-95DB-ED5B091355D1}" srcOrd="0" destOrd="0" presId="urn:microsoft.com/office/officeart/2005/8/layout/orgChart1"/>
    <dgm:cxn modelId="{2AD5C919-1A44-E24E-9D7B-CC15241CEF7E}" type="presParOf" srcId="{4742E749-276B-744E-95DB-ED5B091355D1}" destId="{3CA0B0B6-FFDB-004F-855D-68F2204273B4}" srcOrd="0" destOrd="0" presId="urn:microsoft.com/office/officeart/2005/8/layout/orgChart1"/>
    <dgm:cxn modelId="{DB6C2615-3355-834A-B452-5D7482215524}" type="presParOf" srcId="{4742E749-276B-744E-95DB-ED5B091355D1}" destId="{B6964990-83A5-9546-B473-FACFA49A52FE}" srcOrd="1" destOrd="0" presId="urn:microsoft.com/office/officeart/2005/8/layout/orgChart1"/>
    <dgm:cxn modelId="{0A94BB1A-8471-0645-BC43-CDA39420C0A3}" type="presParOf" srcId="{C8E36CB1-5AD4-B140-9C18-26701FB9570E}" destId="{924FCE4F-5119-AE47-A907-0E5631672A0E}" srcOrd="1" destOrd="0" presId="urn:microsoft.com/office/officeart/2005/8/layout/orgChart1"/>
    <dgm:cxn modelId="{2C62A259-67CA-D440-BCB9-F6BC40C16F98}" type="presParOf" srcId="{C8E36CB1-5AD4-B140-9C18-26701FB9570E}" destId="{E5819F6A-A481-6748-9425-8F582F6FA369}" srcOrd="2" destOrd="0" presId="urn:microsoft.com/office/officeart/2005/8/layout/orgChart1"/>
    <dgm:cxn modelId="{ED8C2A93-6272-6944-BFE9-0E8E16D8CA8D}" type="presParOf" srcId="{6C1485B8-427A-FF46-9C94-D14DA01E4D4E}" destId="{9CBCA970-27CB-464C-8CA5-BEDA5595458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244D42-5D76-4C73-902A-765F5B3037B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2E6D282-6001-4F5A-8E38-58D8D464303A}">
      <dgm:prSet phldrT="[Text]"/>
      <dgm:spPr/>
      <dgm:t>
        <a:bodyPr/>
        <a:lstStyle/>
        <a:p>
          <a:r>
            <a:rPr lang="en-US" sz="3200">
              <a:cs typeface="Calibri Light"/>
            </a:rPr>
            <a:t>Raw Data</a:t>
          </a:r>
          <a:endParaRPr lang="en-US" sz="3200">
            <a:latin typeface="Calibri Light"/>
            <a:cs typeface="Calibri Light"/>
          </a:endParaRPr>
        </a:p>
      </dgm:t>
    </dgm:pt>
    <dgm:pt modelId="{69131F7D-918E-4BF1-BB17-EAB2E13AAFFA}" type="parTrans" cxnId="{29F09020-6351-400D-AC6C-5A8B61636805}">
      <dgm:prSet/>
      <dgm:spPr/>
      <dgm:t>
        <a:bodyPr/>
        <a:lstStyle/>
        <a:p>
          <a:endParaRPr lang="en-US"/>
        </a:p>
      </dgm:t>
    </dgm:pt>
    <dgm:pt modelId="{ABA5C922-1D16-4A41-8019-DAF46D3A45E7}" type="sibTrans" cxnId="{29F09020-6351-400D-AC6C-5A8B61636805}">
      <dgm:prSet/>
      <dgm:spPr/>
      <dgm:t>
        <a:bodyPr/>
        <a:lstStyle/>
        <a:p>
          <a:endParaRPr lang="en-US"/>
        </a:p>
      </dgm:t>
    </dgm:pt>
    <dgm:pt modelId="{9B4A5618-C6BC-4F63-B9F6-0A240BE03CE3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Feature Engineering</a:t>
          </a:r>
        </a:p>
      </dgm:t>
    </dgm:pt>
    <dgm:pt modelId="{719391CE-7C48-4A68-8ACD-DB808746F0C7}" type="parTrans" cxnId="{C8CCF862-9367-4349-B10C-EBC2556EEB6D}">
      <dgm:prSet/>
      <dgm:spPr/>
      <dgm:t>
        <a:bodyPr/>
        <a:lstStyle/>
        <a:p>
          <a:endParaRPr lang="en-US"/>
        </a:p>
      </dgm:t>
    </dgm:pt>
    <dgm:pt modelId="{437E3036-E404-462A-8345-FDC39CE5C271}" type="sibTrans" cxnId="{C8CCF862-9367-4349-B10C-EBC2556EEB6D}">
      <dgm:prSet/>
      <dgm:spPr/>
      <dgm:t>
        <a:bodyPr/>
        <a:lstStyle/>
        <a:p>
          <a:endParaRPr lang="en-US"/>
        </a:p>
      </dgm:t>
    </dgm:pt>
    <dgm:pt modelId="{98776AA6-C76B-43B9-B9A0-72D42828CF22}">
      <dgm:prSet phldrT="[Text]"/>
      <dgm:spPr/>
      <dgm:t>
        <a:bodyPr/>
        <a:lstStyle/>
        <a:p>
          <a:r>
            <a:rPr lang="en-US" sz="3200">
              <a:cs typeface="Calibri Light"/>
            </a:rPr>
            <a:t>Model Selection &amp; Training</a:t>
          </a:r>
        </a:p>
      </dgm:t>
    </dgm:pt>
    <dgm:pt modelId="{F16F5906-3600-47DB-879B-52907B24F192}" type="parTrans" cxnId="{32450BA6-149D-493F-AC1C-AB994488BAFB}">
      <dgm:prSet/>
      <dgm:spPr/>
      <dgm:t>
        <a:bodyPr/>
        <a:lstStyle/>
        <a:p>
          <a:endParaRPr lang="en-US"/>
        </a:p>
      </dgm:t>
    </dgm:pt>
    <dgm:pt modelId="{0C3EFA76-26F0-450F-AC4F-04AE1B8D02CF}" type="sibTrans" cxnId="{32450BA6-149D-493F-AC1C-AB994488BAFB}">
      <dgm:prSet/>
      <dgm:spPr/>
      <dgm:t>
        <a:bodyPr/>
        <a:lstStyle/>
        <a:p>
          <a:endParaRPr lang="en-US"/>
        </a:p>
      </dgm:t>
    </dgm:pt>
    <dgm:pt modelId="{4DD30730-BABD-4A4D-A644-BDC9CC3F679C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Data Preparation</a:t>
          </a:r>
        </a:p>
      </dgm:t>
    </dgm:pt>
    <dgm:pt modelId="{4512D92A-EC79-4C8E-8C85-C4B599447FEA}" type="parTrans" cxnId="{CC80D9AF-0852-47C2-BD1F-ABC45A56E649}">
      <dgm:prSet/>
      <dgm:spPr/>
      <dgm:t>
        <a:bodyPr/>
        <a:lstStyle/>
        <a:p>
          <a:endParaRPr lang="en-US"/>
        </a:p>
      </dgm:t>
    </dgm:pt>
    <dgm:pt modelId="{1E5044B9-8B6F-42B6-AD34-AD644B841DDB}" type="sibTrans" cxnId="{CC80D9AF-0852-47C2-BD1F-ABC45A56E649}">
      <dgm:prSet/>
      <dgm:spPr/>
      <dgm:t>
        <a:bodyPr/>
        <a:lstStyle/>
        <a:p>
          <a:endParaRPr lang="en-US"/>
        </a:p>
      </dgm:t>
    </dgm:pt>
    <dgm:pt modelId="{C99F76BC-0D48-4304-85E1-B673C26EB79F}">
      <dgm:prSet phldrT="[Text]"/>
      <dgm:spPr/>
      <dgm:t>
        <a:bodyPr/>
        <a:lstStyle/>
        <a:p>
          <a:r>
            <a:rPr lang="en-US" sz="3200">
              <a:cs typeface="Calibri Light"/>
            </a:rPr>
            <a:t>Model Evaluation</a:t>
          </a:r>
        </a:p>
      </dgm:t>
    </dgm:pt>
    <dgm:pt modelId="{C31FD027-D431-4C93-891A-9AF0129C343D}" type="parTrans" cxnId="{C12C4EAF-EE8B-4F30-AA8B-C7C049BBAFBC}">
      <dgm:prSet/>
      <dgm:spPr/>
      <dgm:t>
        <a:bodyPr/>
        <a:lstStyle/>
        <a:p>
          <a:endParaRPr lang="en-US"/>
        </a:p>
      </dgm:t>
    </dgm:pt>
    <dgm:pt modelId="{4E318F73-A5CF-4AB7-A2AE-76E26AD6832C}" type="sibTrans" cxnId="{C12C4EAF-EE8B-4F30-AA8B-C7C049BBAFBC}">
      <dgm:prSet/>
      <dgm:spPr/>
      <dgm:t>
        <a:bodyPr/>
        <a:lstStyle/>
        <a:p>
          <a:endParaRPr lang="en-US"/>
        </a:p>
      </dgm:t>
    </dgm:pt>
    <dgm:pt modelId="{1BF01AF0-3232-448F-A785-54F605D619E2}">
      <dgm:prSet phldrT="[Text]"/>
      <dgm:spPr/>
      <dgm:t>
        <a:bodyPr/>
        <a:lstStyle/>
        <a:p>
          <a:r>
            <a:rPr lang="en-US" sz="3200">
              <a:cs typeface="Calibri Light"/>
            </a:rPr>
            <a:t>Parameter Optimization</a:t>
          </a:r>
        </a:p>
      </dgm:t>
    </dgm:pt>
    <dgm:pt modelId="{FE8E4D90-3FCE-4791-97D6-14CDEDB0580B}" type="parTrans" cxnId="{A112F0D5-8FAC-406B-B20B-5534F84A6266}">
      <dgm:prSet/>
      <dgm:spPr/>
      <dgm:t>
        <a:bodyPr/>
        <a:lstStyle/>
        <a:p>
          <a:endParaRPr lang="en-US"/>
        </a:p>
      </dgm:t>
    </dgm:pt>
    <dgm:pt modelId="{BFB50D32-3793-4A99-8E2E-F6E503990218}" type="sibTrans" cxnId="{A112F0D5-8FAC-406B-B20B-5534F84A6266}">
      <dgm:prSet/>
      <dgm:spPr/>
      <dgm:t>
        <a:bodyPr/>
        <a:lstStyle/>
        <a:p>
          <a:endParaRPr lang="en-US"/>
        </a:p>
      </dgm:t>
    </dgm:pt>
    <dgm:pt modelId="{F35D1910-B341-4792-BDF6-B354BBDCD401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Model Deployment</a:t>
          </a:r>
        </a:p>
      </dgm:t>
    </dgm:pt>
    <dgm:pt modelId="{B3F72988-AD7F-412C-8DB3-33755E6778B7}" type="parTrans" cxnId="{93E5BF2D-1901-47EB-A35A-D282A623A09C}">
      <dgm:prSet/>
      <dgm:spPr/>
      <dgm:t>
        <a:bodyPr/>
        <a:lstStyle/>
        <a:p>
          <a:endParaRPr lang="en-US"/>
        </a:p>
      </dgm:t>
    </dgm:pt>
    <dgm:pt modelId="{FA5F07D5-4E51-4363-951A-7A31A7179106}" type="sibTrans" cxnId="{93E5BF2D-1901-47EB-A35A-D282A623A09C}">
      <dgm:prSet/>
      <dgm:spPr/>
      <dgm:t>
        <a:bodyPr/>
        <a:lstStyle/>
        <a:p>
          <a:endParaRPr lang="en-US"/>
        </a:p>
      </dgm:t>
    </dgm:pt>
    <dgm:pt modelId="{6724E3BE-76AD-4EA6-8709-D041309B156C}" type="pres">
      <dgm:prSet presAssocID="{94244D42-5D76-4C73-902A-765F5B3037B6}" presName="Name0" presStyleCnt="0">
        <dgm:presLayoutVars>
          <dgm:dir/>
          <dgm:resizeHandles val="exact"/>
        </dgm:presLayoutVars>
      </dgm:prSet>
      <dgm:spPr/>
    </dgm:pt>
    <dgm:pt modelId="{485C339E-BE0C-4585-AD2A-C120203D1DEB}" type="pres">
      <dgm:prSet presAssocID="{02E6D282-6001-4F5A-8E38-58D8D464303A}" presName="node" presStyleLbl="node1" presStyleIdx="0" presStyleCnt="7" custLinFactNeighborY="5024">
        <dgm:presLayoutVars>
          <dgm:bulletEnabled val="1"/>
        </dgm:presLayoutVars>
      </dgm:prSet>
      <dgm:spPr/>
    </dgm:pt>
    <dgm:pt modelId="{F634D5EB-45AA-4C44-A73A-A6DFDF705C20}" type="pres">
      <dgm:prSet presAssocID="{ABA5C922-1D16-4A41-8019-DAF46D3A45E7}" presName="sibTrans" presStyleLbl="sibTrans2D1" presStyleIdx="0" presStyleCnt="6"/>
      <dgm:spPr/>
    </dgm:pt>
    <dgm:pt modelId="{C1A397DB-2D7F-45C7-BAF3-5F1D964C65E4}" type="pres">
      <dgm:prSet presAssocID="{ABA5C922-1D16-4A41-8019-DAF46D3A45E7}" presName="connectorText" presStyleLbl="sibTrans2D1" presStyleIdx="0" presStyleCnt="6"/>
      <dgm:spPr/>
    </dgm:pt>
    <dgm:pt modelId="{C045AB8C-C251-44FA-AC55-C48C76D89F71}" type="pres">
      <dgm:prSet presAssocID="{4DD30730-BABD-4A4D-A644-BDC9CC3F679C}" presName="node" presStyleLbl="node1" presStyleIdx="1" presStyleCnt="7" custLinFactNeighborY="2154">
        <dgm:presLayoutVars>
          <dgm:bulletEnabled val="1"/>
        </dgm:presLayoutVars>
      </dgm:prSet>
      <dgm:spPr/>
    </dgm:pt>
    <dgm:pt modelId="{550796E5-9288-43A8-B112-F301F7BB4AD8}" type="pres">
      <dgm:prSet presAssocID="{1E5044B9-8B6F-42B6-AD34-AD644B841DDB}" presName="sibTrans" presStyleLbl="sibTrans2D1" presStyleIdx="1" presStyleCnt="6"/>
      <dgm:spPr/>
    </dgm:pt>
    <dgm:pt modelId="{79376E2A-5B0E-46FF-8758-B49F2884657A}" type="pres">
      <dgm:prSet presAssocID="{1E5044B9-8B6F-42B6-AD34-AD644B841DDB}" presName="connectorText" presStyleLbl="sibTrans2D1" presStyleIdx="1" presStyleCnt="6"/>
      <dgm:spPr/>
    </dgm:pt>
    <dgm:pt modelId="{90C3F782-1E15-4BB5-BF5E-70FC0859F5A5}" type="pres">
      <dgm:prSet presAssocID="{9B4A5618-C6BC-4F63-B9F6-0A240BE03CE3}" presName="node" presStyleLbl="node1" presStyleIdx="2" presStyleCnt="7">
        <dgm:presLayoutVars>
          <dgm:bulletEnabled val="1"/>
        </dgm:presLayoutVars>
      </dgm:prSet>
      <dgm:spPr/>
    </dgm:pt>
    <dgm:pt modelId="{1B92CF8A-C954-4AA3-A4A7-50C407AC3232}" type="pres">
      <dgm:prSet presAssocID="{437E3036-E404-462A-8345-FDC39CE5C271}" presName="sibTrans" presStyleLbl="sibTrans2D1" presStyleIdx="2" presStyleCnt="6"/>
      <dgm:spPr/>
    </dgm:pt>
    <dgm:pt modelId="{41ED9B93-3A99-493D-8A84-A8D8CFB59A20}" type="pres">
      <dgm:prSet presAssocID="{437E3036-E404-462A-8345-FDC39CE5C271}" presName="connectorText" presStyleLbl="sibTrans2D1" presStyleIdx="2" presStyleCnt="6"/>
      <dgm:spPr/>
    </dgm:pt>
    <dgm:pt modelId="{11635E8C-00D4-4598-A5A5-BF5345472A28}" type="pres">
      <dgm:prSet presAssocID="{98776AA6-C76B-43B9-B9A0-72D42828CF22}" presName="node" presStyleLbl="node1" presStyleIdx="3" presStyleCnt="7">
        <dgm:presLayoutVars>
          <dgm:bulletEnabled val="1"/>
        </dgm:presLayoutVars>
      </dgm:prSet>
      <dgm:spPr/>
    </dgm:pt>
    <dgm:pt modelId="{522A4091-144F-481B-A612-5C5C581FD557}" type="pres">
      <dgm:prSet presAssocID="{0C3EFA76-26F0-450F-AC4F-04AE1B8D02CF}" presName="sibTrans" presStyleLbl="sibTrans2D1" presStyleIdx="3" presStyleCnt="6"/>
      <dgm:spPr/>
    </dgm:pt>
    <dgm:pt modelId="{6A01F967-CCEC-4D4D-AED5-E29583F16444}" type="pres">
      <dgm:prSet presAssocID="{0C3EFA76-26F0-450F-AC4F-04AE1B8D02CF}" presName="connectorText" presStyleLbl="sibTrans2D1" presStyleIdx="3" presStyleCnt="6"/>
      <dgm:spPr/>
    </dgm:pt>
    <dgm:pt modelId="{541FCFD6-D1B6-49EF-A6CA-8D29DB6F259F}" type="pres">
      <dgm:prSet presAssocID="{C99F76BC-0D48-4304-85E1-B673C26EB79F}" presName="node" presStyleLbl="node1" presStyleIdx="4" presStyleCnt="7">
        <dgm:presLayoutVars>
          <dgm:bulletEnabled val="1"/>
        </dgm:presLayoutVars>
      </dgm:prSet>
      <dgm:spPr/>
    </dgm:pt>
    <dgm:pt modelId="{8DBBCD73-4F88-400B-BD17-1945D872A7FC}" type="pres">
      <dgm:prSet presAssocID="{4E318F73-A5CF-4AB7-A2AE-76E26AD6832C}" presName="sibTrans" presStyleLbl="sibTrans2D1" presStyleIdx="4" presStyleCnt="6"/>
      <dgm:spPr/>
    </dgm:pt>
    <dgm:pt modelId="{CC7A3656-42A9-4F60-A992-48046743ECBF}" type="pres">
      <dgm:prSet presAssocID="{4E318F73-A5CF-4AB7-A2AE-76E26AD6832C}" presName="connectorText" presStyleLbl="sibTrans2D1" presStyleIdx="4" presStyleCnt="6"/>
      <dgm:spPr/>
    </dgm:pt>
    <dgm:pt modelId="{50701B5A-985B-4F88-BFBC-8CF8432CB123}" type="pres">
      <dgm:prSet presAssocID="{1BF01AF0-3232-448F-A785-54F605D619E2}" presName="node" presStyleLbl="node1" presStyleIdx="5" presStyleCnt="7">
        <dgm:presLayoutVars>
          <dgm:bulletEnabled val="1"/>
        </dgm:presLayoutVars>
      </dgm:prSet>
      <dgm:spPr/>
    </dgm:pt>
    <dgm:pt modelId="{36595183-73B3-46F8-B772-F9D3406078F4}" type="pres">
      <dgm:prSet presAssocID="{BFB50D32-3793-4A99-8E2E-F6E503990218}" presName="sibTrans" presStyleLbl="sibTrans2D1" presStyleIdx="5" presStyleCnt="6"/>
      <dgm:spPr/>
    </dgm:pt>
    <dgm:pt modelId="{1A8BF6F8-9C2C-4740-8CC3-167F19ED02B6}" type="pres">
      <dgm:prSet presAssocID="{BFB50D32-3793-4A99-8E2E-F6E503990218}" presName="connectorText" presStyleLbl="sibTrans2D1" presStyleIdx="5" presStyleCnt="6"/>
      <dgm:spPr/>
    </dgm:pt>
    <dgm:pt modelId="{C2211F70-0D8B-4EAE-8751-8A3FC83A282D}" type="pres">
      <dgm:prSet presAssocID="{F35D1910-B341-4792-BDF6-B354BBDCD401}" presName="node" presStyleLbl="node1" presStyleIdx="6" presStyleCnt="7">
        <dgm:presLayoutVars>
          <dgm:bulletEnabled val="1"/>
        </dgm:presLayoutVars>
      </dgm:prSet>
      <dgm:spPr/>
    </dgm:pt>
  </dgm:ptLst>
  <dgm:cxnLst>
    <dgm:cxn modelId="{8D8C790C-AD80-4F6F-8920-E0E0F3533B67}" type="presOf" srcId="{0C3EFA76-26F0-450F-AC4F-04AE1B8D02CF}" destId="{6A01F967-CCEC-4D4D-AED5-E29583F16444}" srcOrd="1" destOrd="0" presId="urn:microsoft.com/office/officeart/2005/8/layout/process1"/>
    <dgm:cxn modelId="{29F09020-6351-400D-AC6C-5A8B61636805}" srcId="{94244D42-5D76-4C73-902A-765F5B3037B6}" destId="{02E6D282-6001-4F5A-8E38-58D8D464303A}" srcOrd="0" destOrd="0" parTransId="{69131F7D-918E-4BF1-BB17-EAB2E13AAFFA}" sibTransId="{ABA5C922-1D16-4A41-8019-DAF46D3A45E7}"/>
    <dgm:cxn modelId="{93E5BF2D-1901-47EB-A35A-D282A623A09C}" srcId="{94244D42-5D76-4C73-902A-765F5B3037B6}" destId="{F35D1910-B341-4792-BDF6-B354BBDCD401}" srcOrd="6" destOrd="0" parTransId="{B3F72988-AD7F-412C-8DB3-33755E6778B7}" sibTransId="{FA5F07D5-4E51-4363-951A-7A31A7179106}"/>
    <dgm:cxn modelId="{EABB104F-7A17-4972-918F-441999BBDCEB}" type="presOf" srcId="{98776AA6-C76B-43B9-B9A0-72D42828CF22}" destId="{11635E8C-00D4-4598-A5A5-BF5345472A28}" srcOrd="0" destOrd="0" presId="urn:microsoft.com/office/officeart/2005/8/layout/process1"/>
    <dgm:cxn modelId="{813D9951-E899-446C-9396-BF6EDA8B58F5}" type="presOf" srcId="{9B4A5618-C6BC-4F63-B9F6-0A240BE03CE3}" destId="{90C3F782-1E15-4BB5-BF5E-70FC0859F5A5}" srcOrd="0" destOrd="0" presId="urn:microsoft.com/office/officeart/2005/8/layout/process1"/>
    <dgm:cxn modelId="{7107895A-DA1B-47CF-B91B-1EDE82F87D04}" type="presOf" srcId="{4E318F73-A5CF-4AB7-A2AE-76E26AD6832C}" destId="{CC7A3656-42A9-4F60-A992-48046743ECBF}" srcOrd="1" destOrd="0" presId="urn:microsoft.com/office/officeart/2005/8/layout/process1"/>
    <dgm:cxn modelId="{C8CCF862-9367-4349-B10C-EBC2556EEB6D}" srcId="{94244D42-5D76-4C73-902A-765F5B3037B6}" destId="{9B4A5618-C6BC-4F63-B9F6-0A240BE03CE3}" srcOrd="2" destOrd="0" parTransId="{719391CE-7C48-4A68-8ACD-DB808746F0C7}" sibTransId="{437E3036-E404-462A-8345-FDC39CE5C271}"/>
    <dgm:cxn modelId="{DD38A969-11B7-49FE-9F5A-547C290B7B3C}" type="presOf" srcId="{4DD30730-BABD-4A4D-A644-BDC9CC3F679C}" destId="{C045AB8C-C251-44FA-AC55-C48C76D89F71}" srcOrd="0" destOrd="0" presId="urn:microsoft.com/office/officeart/2005/8/layout/process1"/>
    <dgm:cxn modelId="{A786DB7F-66A7-48A3-90F8-1DFFD2FD2974}" type="presOf" srcId="{437E3036-E404-462A-8345-FDC39CE5C271}" destId="{1B92CF8A-C954-4AA3-A4A7-50C407AC3232}" srcOrd="0" destOrd="0" presId="urn:microsoft.com/office/officeart/2005/8/layout/process1"/>
    <dgm:cxn modelId="{69346884-5712-4EC1-A046-440DF6A20BA9}" type="presOf" srcId="{94244D42-5D76-4C73-902A-765F5B3037B6}" destId="{6724E3BE-76AD-4EA6-8709-D041309B156C}" srcOrd="0" destOrd="0" presId="urn:microsoft.com/office/officeart/2005/8/layout/process1"/>
    <dgm:cxn modelId="{D241B38A-31B8-4A6E-BD07-3DE0799167FF}" type="presOf" srcId="{ABA5C922-1D16-4A41-8019-DAF46D3A45E7}" destId="{C1A397DB-2D7F-45C7-BAF3-5F1D964C65E4}" srcOrd="1" destOrd="0" presId="urn:microsoft.com/office/officeart/2005/8/layout/process1"/>
    <dgm:cxn modelId="{F6955998-AD5D-49C9-8EC7-5BC102F799A7}" type="presOf" srcId="{1BF01AF0-3232-448F-A785-54F605D619E2}" destId="{50701B5A-985B-4F88-BFBC-8CF8432CB123}" srcOrd="0" destOrd="0" presId="urn:microsoft.com/office/officeart/2005/8/layout/process1"/>
    <dgm:cxn modelId="{E3D2F7A4-6BD2-48BA-84F8-3BC4D547305B}" type="presOf" srcId="{F35D1910-B341-4792-BDF6-B354BBDCD401}" destId="{C2211F70-0D8B-4EAE-8751-8A3FC83A282D}" srcOrd="0" destOrd="0" presId="urn:microsoft.com/office/officeart/2005/8/layout/process1"/>
    <dgm:cxn modelId="{32450BA6-149D-493F-AC1C-AB994488BAFB}" srcId="{94244D42-5D76-4C73-902A-765F5B3037B6}" destId="{98776AA6-C76B-43B9-B9A0-72D42828CF22}" srcOrd="3" destOrd="0" parTransId="{F16F5906-3600-47DB-879B-52907B24F192}" sibTransId="{0C3EFA76-26F0-450F-AC4F-04AE1B8D02CF}"/>
    <dgm:cxn modelId="{2A7C96A6-E3C3-4AE7-9FEA-421EDCBBB1F5}" type="presOf" srcId="{C99F76BC-0D48-4304-85E1-B673C26EB79F}" destId="{541FCFD6-D1B6-49EF-A6CA-8D29DB6F259F}" srcOrd="0" destOrd="0" presId="urn:microsoft.com/office/officeart/2005/8/layout/process1"/>
    <dgm:cxn modelId="{E37810AE-D36A-4937-B0C8-7032C27D1215}" type="presOf" srcId="{02E6D282-6001-4F5A-8E38-58D8D464303A}" destId="{485C339E-BE0C-4585-AD2A-C120203D1DEB}" srcOrd="0" destOrd="0" presId="urn:microsoft.com/office/officeart/2005/8/layout/process1"/>
    <dgm:cxn modelId="{C12C4EAF-EE8B-4F30-AA8B-C7C049BBAFBC}" srcId="{94244D42-5D76-4C73-902A-765F5B3037B6}" destId="{C99F76BC-0D48-4304-85E1-B673C26EB79F}" srcOrd="4" destOrd="0" parTransId="{C31FD027-D431-4C93-891A-9AF0129C343D}" sibTransId="{4E318F73-A5CF-4AB7-A2AE-76E26AD6832C}"/>
    <dgm:cxn modelId="{CC80D9AF-0852-47C2-BD1F-ABC45A56E649}" srcId="{94244D42-5D76-4C73-902A-765F5B3037B6}" destId="{4DD30730-BABD-4A4D-A644-BDC9CC3F679C}" srcOrd="1" destOrd="0" parTransId="{4512D92A-EC79-4C8E-8C85-C4B599447FEA}" sibTransId="{1E5044B9-8B6F-42B6-AD34-AD644B841DDB}"/>
    <dgm:cxn modelId="{0ADF20B9-D274-43B9-93EF-ECF684C66361}" type="presOf" srcId="{ABA5C922-1D16-4A41-8019-DAF46D3A45E7}" destId="{F634D5EB-45AA-4C44-A73A-A6DFDF705C20}" srcOrd="0" destOrd="0" presId="urn:microsoft.com/office/officeart/2005/8/layout/process1"/>
    <dgm:cxn modelId="{339D78BB-CD82-4FB6-BD9C-3F638AB279A1}" type="presOf" srcId="{4E318F73-A5CF-4AB7-A2AE-76E26AD6832C}" destId="{8DBBCD73-4F88-400B-BD17-1945D872A7FC}" srcOrd="0" destOrd="0" presId="urn:microsoft.com/office/officeart/2005/8/layout/process1"/>
    <dgm:cxn modelId="{4A78F8BC-CD44-4B73-89D6-B52E4EBDF6E6}" type="presOf" srcId="{1E5044B9-8B6F-42B6-AD34-AD644B841DDB}" destId="{79376E2A-5B0E-46FF-8758-B49F2884657A}" srcOrd="1" destOrd="0" presId="urn:microsoft.com/office/officeart/2005/8/layout/process1"/>
    <dgm:cxn modelId="{A112F0D5-8FAC-406B-B20B-5534F84A6266}" srcId="{94244D42-5D76-4C73-902A-765F5B3037B6}" destId="{1BF01AF0-3232-448F-A785-54F605D619E2}" srcOrd="5" destOrd="0" parTransId="{FE8E4D90-3FCE-4791-97D6-14CDEDB0580B}" sibTransId="{BFB50D32-3793-4A99-8E2E-F6E503990218}"/>
    <dgm:cxn modelId="{78B9E4E0-D894-4CB8-9EAB-EB7AF3AAA418}" type="presOf" srcId="{437E3036-E404-462A-8345-FDC39CE5C271}" destId="{41ED9B93-3A99-493D-8A84-A8D8CFB59A20}" srcOrd="1" destOrd="0" presId="urn:microsoft.com/office/officeart/2005/8/layout/process1"/>
    <dgm:cxn modelId="{B13582EC-388B-4643-AC32-741EA7EC67FF}" type="presOf" srcId="{1E5044B9-8B6F-42B6-AD34-AD644B841DDB}" destId="{550796E5-9288-43A8-B112-F301F7BB4AD8}" srcOrd="0" destOrd="0" presId="urn:microsoft.com/office/officeart/2005/8/layout/process1"/>
    <dgm:cxn modelId="{627E80F8-3446-4371-ADE7-9B15C2161F87}" type="presOf" srcId="{BFB50D32-3793-4A99-8E2E-F6E503990218}" destId="{36595183-73B3-46F8-B772-F9D3406078F4}" srcOrd="0" destOrd="0" presId="urn:microsoft.com/office/officeart/2005/8/layout/process1"/>
    <dgm:cxn modelId="{9C659AFA-9F39-4FC9-A418-0103591498D6}" type="presOf" srcId="{0C3EFA76-26F0-450F-AC4F-04AE1B8D02CF}" destId="{522A4091-144F-481B-A612-5C5C581FD557}" srcOrd="0" destOrd="0" presId="urn:microsoft.com/office/officeart/2005/8/layout/process1"/>
    <dgm:cxn modelId="{2D14B7FD-72E9-4979-AFB6-DC190DB0E3EE}" type="presOf" srcId="{BFB50D32-3793-4A99-8E2E-F6E503990218}" destId="{1A8BF6F8-9C2C-4740-8CC3-167F19ED02B6}" srcOrd="1" destOrd="0" presId="urn:microsoft.com/office/officeart/2005/8/layout/process1"/>
    <dgm:cxn modelId="{B236C096-2BD0-4561-A119-38F9986E96F9}" type="presParOf" srcId="{6724E3BE-76AD-4EA6-8709-D041309B156C}" destId="{485C339E-BE0C-4585-AD2A-C120203D1DEB}" srcOrd="0" destOrd="0" presId="urn:microsoft.com/office/officeart/2005/8/layout/process1"/>
    <dgm:cxn modelId="{84EF1099-DF3A-47AD-B108-15DEFEE31479}" type="presParOf" srcId="{6724E3BE-76AD-4EA6-8709-D041309B156C}" destId="{F634D5EB-45AA-4C44-A73A-A6DFDF705C20}" srcOrd="1" destOrd="0" presId="urn:microsoft.com/office/officeart/2005/8/layout/process1"/>
    <dgm:cxn modelId="{99CE288E-8CE4-4D8C-9100-150A400B5C21}" type="presParOf" srcId="{F634D5EB-45AA-4C44-A73A-A6DFDF705C20}" destId="{C1A397DB-2D7F-45C7-BAF3-5F1D964C65E4}" srcOrd="0" destOrd="0" presId="urn:microsoft.com/office/officeart/2005/8/layout/process1"/>
    <dgm:cxn modelId="{4D356C6E-8DD5-4F2A-8609-1B30EA24E453}" type="presParOf" srcId="{6724E3BE-76AD-4EA6-8709-D041309B156C}" destId="{C045AB8C-C251-44FA-AC55-C48C76D89F71}" srcOrd="2" destOrd="0" presId="urn:microsoft.com/office/officeart/2005/8/layout/process1"/>
    <dgm:cxn modelId="{A1A7E05D-B204-4F32-ACD5-F2FCA231CD3A}" type="presParOf" srcId="{6724E3BE-76AD-4EA6-8709-D041309B156C}" destId="{550796E5-9288-43A8-B112-F301F7BB4AD8}" srcOrd="3" destOrd="0" presId="urn:microsoft.com/office/officeart/2005/8/layout/process1"/>
    <dgm:cxn modelId="{5740B014-8964-4586-8AA3-3BE5CCFFA785}" type="presParOf" srcId="{550796E5-9288-43A8-B112-F301F7BB4AD8}" destId="{79376E2A-5B0E-46FF-8758-B49F2884657A}" srcOrd="0" destOrd="0" presId="urn:microsoft.com/office/officeart/2005/8/layout/process1"/>
    <dgm:cxn modelId="{146E64FD-BD6C-4270-AE5A-ED7089D972B2}" type="presParOf" srcId="{6724E3BE-76AD-4EA6-8709-D041309B156C}" destId="{90C3F782-1E15-4BB5-BF5E-70FC0859F5A5}" srcOrd="4" destOrd="0" presId="urn:microsoft.com/office/officeart/2005/8/layout/process1"/>
    <dgm:cxn modelId="{9DBFE581-6D79-46A4-847A-4CA4D2A80886}" type="presParOf" srcId="{6724E3BE-76AD-4EA6-8709-D041309B156C}" destId="{1B92CF8A-C954-4AA3-A4A7-50C407AC3232}" srcOrd="5" destOrd="0" presId="urn:microsoft.com/office/officeart/2005/8/layout/process1"/>
    <dgm:cxn modelId="{0693C22B-BB2F-4A01-B116-EBD772ABFB34}" type="presParOf" srcId="{1B92CF8A-C954-4AA3-A4A7-50C407AC3232}" destId="{41ED9B93-3A99-493D-8A84-A8D8CFB59A20}" srcOrd="0" destOrd="0" presId="urn:microsoft.com/office/officeart/2005/8/layout/process1"/>
    <dgm:cxn modelId="{C0EFF65A-1E2B-4C78-A62D-A67CD15167BF}" type="presParOf" srcId="{6724E3BE-76AD-4EA6-8709-D041309B156C}" destId="{11635E8C-00D4-4598-A5A5-BF5345472A28}" srcOrd="6" destOrd="0" presId="urn:microsoft.com/office/officeart/2005/8/layout/process1"/>
    <dgm:cxn modelId="{1C5AC221-C2D5-4ECF-80E2-55E034CE0690}" type="presParOf" srcId="{6724E3BE-76AD-4EA6-8709-D041309B156C}" destId="{522A4091-144F-481B-A612-5C5C581FD557}" srcOrd="7" destOrd="0" presId="urn:microsoft.com/office/officeart/2005/8/layout/process1"/>
    <dgm:cxn modelId="{A7921288-073E-42B8-BA90-A862A89E712D}" type="presParOf" srcId="{522A4091-144F-481B-A612-5C5C581FD557}" destId="{6A01F967-CCEC-4D4D-AED5-E29583F16444}" srcOrd="0" destOrd="0" presId="urn:microsoft.com/office/officeart/2005/8/layout/process1"/>
    <dgm:cxn modelId="{5434C34B-BDC3-4472-BAD9-D564082FAEAE}" type="presParOf" srcId="{6724E3BE-76AD-4EA6-8709-D041309B156C}" destId="{541FCFD6-D1B6-49EF-A6CA-8D29DB6F259F}" srcOrd="8" destOrd="0" presId="urn:microsoft.com/office/officeart/2005/8/layout/process1"/>
    <dgm:cxn modelId="{8AFEB661-46FB-47C5-97CE-DC5435B89A20}" type="presParOf" srcId="{6724E3BE-76AD-4EA6-8709-D041309B156C}" destId="{8DBBCD73-4F88-400B-BD17-1945D872A7FC}" srcOrd="9" destOrd="0" presId="urn:microsoft.com/office/officeart/2005/8/layout/process1"/>
    <dgm:cxn modelId="{DBE91D85-FC77-4B59-8294-BA28A104253B}" type="presParOf" srcId="{8DBBCD73-4F88-400B-BD17-1945D872A7FC}" destId="{CC7A3656-42A9-4F60-A992-48046743ECBF}" srcOrd="0" destOrd="0" presId="urn:microsoft.com/office/officeart/2005/8/layout/process1"/>
    <dgm:cxn modelId="{9FA6FA6F-77FC-40BC-8AAC-EE26F578896F}" type="presParOf" srcId="{6724E3BE-76AD-4EA6-8709-D041309B156C}" destId="{50701B5A-985B-4F88-BFBC-8CF8432CB123}" srcOrd="10" destOrd="0" presId="urn:microsoft.com/office/officeart/2005/8/layout/process1"/>
    <dgm:cxn modelId="{A1773C55-54CF-4357-AC70-1A01B5A077E7}" type="presParOf" srcId="{6724E3BE-76AD-4EA6-8709-D041309B156C}" destId="{36595183-73B3-46F8-B772-F9D3406078F4}" srcOrd="11" destOrd="0" presId="urn:microsoft.com/office/officeart/2005/8/layout/process1"/>
    <dgm:cxn modelId="{2BAB6D9B-063F-49AB-942D-23408E76F43B}" type="presParOf" srcId="{36595183-73B3-46F8-B772-F9D3406078F4}" destId="{1A8BF6F8-9C2C-4740-8CC3-167F19ED02B6}" srcOrd="0" destOrd="0" presId="urn:microsoft.com/office/officeart/2005/8/layout/process1"/>
    <dgm:cxn modelId="{7DAF815B-FEBB-4C9A-BB56-7C2214140D54}" type="presParOf" srcId="{6724E3BE-76AD-4EA6-8709-D041309B156C}" destId="{C2211F70-0D8B-4EAE-8751-8A3FC83A282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244D42-5D76-4C73-902A-765F5B3037B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2E6D282-6001-4F5A-8E38-58D8D464303A}">
      <dgm:prSet phldrT="[Text]"/>
      <dgm:spPr/>
      <dgm:t>
        <a:bodyPr/>
        <a:lstStyle/>
        <a:p>
          <a:r>
            <a:rPr lang="en-US" sz="3200">
              <a:cs typeface="Calibri Light"/>
            </a:rPr>
            <a:t>Raw Data</a:t>
          </a:r>
          <a:endParaRPr lang="en-US" sz="3200">
            <a:latin typeface="Calibri Light"/>
            <a:cs typeface="Calibri Light"/>
          </a:endParaRPr>
        </a:p>
      </dgm:t>
    </dgm:pt>
    <dgm:pt modelId="{69131F7D-918E-4BF1-BB17-EAB2E13AAFFA}" type="parTrans" cxnId="{29F09020-6351-400D-AC6C-5A8B61636805}">
      <dgm:prSet/>
      <dgm:spPr/>
      <dgm:t>
        <a:bodyPr/>
        <a:lstStyle/>
        <a:p>
          <a:endParaRPr lang="en-US"/>
        </a:p>
      </dgm:t>
    </dgm:pt>
    <dgm:pt modelId="{ABA5C922-1D16-4A41-8019-DAF46D3A45E7}" type="sibTrans" cxnId="{29F09020-6351-400D-AC6C-5A8B61636805}">
      <dgm:prSet/>
      <dgm:spPr/>
      <dgm:t>
        <a:bodyPr/>
        <a:lstStyle/>
        <a:p>
          <a:endParaRPr lang="en-US"/>
        </a:p>
      </dgm:t>
    </dgm:pt>
    <dgm:pt modelId="{9B4A5618-C6BC-4F63-B9F6-0A240BE03CE3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Feature Engineering</a:t>
          </a:r>
        </a:p>
      </dgm:t>
    </dgm:pt>
    <dgm:pt modelId="{719391CE-7C48-4A68-8ACD-DB808746F0C7}" type="parTrans" cxnId="{C8CCF862-9367-4349-B10C-EBC2556EEB6D}">
      <dgm:prSet/>
      <dgm:spPr/>
      <dgm:t>
        <a:bodyPr/>
        <a:lstStyle/>
        <a:p>
          <a:endParaRPr lang="en-US"/>
        </a:p>
      </dgm:t>
    </dgm:pt>
    <dgm:pt modelId="{437E3036-E404-462A-8345-FDC39CE5C271}" type="sibTrans" cxnId="{C8CCF862-9367-4349-B10C-EBC2556EEB6D}">
      <dgm:prSet/>
      <dgm:spPr/>
      <dgm:t>
        <a:bodyPr/>
        <a:lstStyle/>
        <a:p>
          <a:endParaRPr lang="en-US"/>
        </a:p>
      </dgm:t>
    </dgm:pt>
    <dgm:pt modelId="{98776AA6-C76B-43B9-B9A0-72D42828CF22}">
      <dgm:prSet phldrT="[Text]"/>
      <dgm:spPr/>
      <dgm:t>
        <a:bodyPr/>
        <a:lstStyle/>
        <a:p>
          <a:r>
            <a:rPr lang="en-US" sz="3200">
              <a:cs typeface="Calibri Light"/>
            </a:rPr>
            <a:t>Model Selection &amp; Training</a:t>
          </a:r>
        </a:p>
      </dgm:t>
    </dgm:pt>
    <dgm:pt modelId="{F16F5906-3600-47DB-879B-52907B24F192}" type="parTrans" cxnId="{32450BA6-149D-493F-AC1C-AB994488BAFB}">
      <dgm:prSet/>
      <dgm:spPr/>
      <dgm:t>
        <a:bodyPr/>
        <a:lstStyle/>
        <a:p>
          <a:endParaRPr lang="en-US"/>
        </a:p>
      </dgm:t>
    </dgm:pt>
    <dgm:pt modelId="{0C3EFA76-26F0-450F-AC4F-04AE1B8D02CF}" type="sibTrans" cxnId="{32450BA6-149D-493F-AC1C-AB994488BAFB}">
      <dgm:prSet/>
      <dgm:spPr/>
      <dgm:t>
        <a:bodyPr/>
        <a:lstStyle/>
        <a:p>
          <a:endParaRPr lang="en-US"/>
        </a:p>
      </dgm:t>
    </dgm:pt>
    <dgm:pt modelId="{4DD30730-BABD-4A4D-A644-BDC9CC3F679C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Data Preparation</a:t>
          </a:r>
        </a:p>
      </dgm:t>
    </dgm:pt>
    <dgm:pt modelId="{4512D92A-EC79-4C8E-8C85-C4B599447FEA}" type="parTrans" cxnId="{CC80D9AF-0852-47C2-BD1F-ABC45A56E649}">
      <dgm:prSet/>
      <dgm:spPr/>
      <dgm:t>
        <a:bodyPr/>
        <a:lstStyle/>
        <a:p>
          <a:endParaRPr lang="en-US"/>
        </a:p>
      </dgm:t>
    </dgm:pt>
    <dgm:pt modelId="{1E5044B9-8B6F-42B6-AD34-AD644B841DDB}" type="sibTrans" cxnId="{CC80D9AF-0852-47C2-BD1F-ABC45A56E649}">
      <dgm:prSet/>
      <dgm:spPr/>
      <dgm:t>
        <a:bodyPr/>
        <a:lstStyle/>
        <a:p>
          <a:endParaRPr lang="en-US"/>
        </a:p>
      </dgm:t>
    </dgm:pt>
    <dgm:pt modelId="{C99F76BC-0D48-4304-85E1-B673C26EB79F}">
      <dgm:prSet phldrT="[Text]"/>
      <dgm:spPr/>
      <dgm:t>
        <a:bodyPr/>
        <a:lstStyle/>
        <a:p>
          <a:r>
            <a:rPr lang="en-US" sz="3200">
              <a:cs typeface="Calibri Light"/>
            </a:rPr>
            <a:t>Model Evaluation</a:t>
          </a:r>
        </a:p>
      </dgm:t>
    </dgm:pt>
    <dgm:pt modelId="{C31FD027-D431-4C93-891A-9AF0129C343D}" type="parTrans" cxnId="{C12C4EAF-EE8B-4F30-AA8B-C7C049BBAFBC}">
      <dgm:prSet/>
      <dgm:spPr/>
      <dgm:t>
        <a:bodyPr/>
        <a:lstStyle/>
        <a:p>
          <a:endParaRPr lang="en-US"/>
        </a:p>
      </dgm:t>
    </dgm:pt>
    <dgm:pt modelId="{4E318F73-A5CF-4AB7-A2AE-76E26AD6832C}" type="sibTrans" cxnId="{C12C4EAF-EE8B-4F30-AA8B-C7C049BBAFBC}">
      <dgm:prSet/>
      <dgm:spPr/>
      <dgm:t>
        <a:bodyPr/>
        <a:lstStyle/>
        <a:p>
          <a:endParaRPr lang="en-US"/>
        </a:p>
      </dgm:t>
    </dgm:pt>
    <dgm:pt modelId="{1BF01AF0-3232-448F-A785-54F605D619E2}">
      <dgm:prSet phldrT="[Text]"/>
      <dgm:spPr/>
      <dgm:t>
        <a:bodyPr/>
        <a:lstStyle/>
        <a:p>
          <a:r>
            <a:rPr lang="en-US" sz="3200">
              <a:cs typeface="Calibri Light"/>
            </a:rPr>
            <a:t>Parameter Optimization</a:t>
          </a:r>
        </a:p>
      </dgm:t>
    </dgm:pt>
    <dgm:pt modelId="{FE8E4D90-3FCE-4791-97D6-14CDEDB0580B}" type="parTrans" cxnId="{A112F0D5-8FAC-406B-B20B-5534F84A6266}">
      <dgm:prSet/>
      <dgm:spPr/>
      <dgm:t>
        <a:bodyPr/>
        <a:lstStyle/>
        <a:p>
          <a:endParaRPr lang="en-US"/>
        </a:p>
      </dgm:t>
    </dgm:pt>
    <dgm:pt modelId="{BFB50D32-3793-4A99-8E2E-F6E503990218}" type="sibTrans" cxnId="{A112F0D5-8FAC-406B-B20B-5534F84A6266}">
      <dgm:prSet/>
      <dgm:spPr/>
      <dgm:t>
        <a:bodyPr/>
        <a:lstStyle/>
        <a:p>
          <a:endParaRPr lang="en-US"/>
        </a:p>
      </dgm:t>
    </dgm:pt>
    <dgm:pt modelId="{F35D1910-B341-4792-BDF6-B354BBDCD401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Model Deployment</a:t>
          </a:r>
        </a:p>
      </dgm:t>
    </dgm:pt>
    <dgm:pt modelId="{B3F72988-AD7F-412C-8DB3-33755E6778B7}" type="parTrans" cxnId="{93E5BF2D-1901-47EB-A35A-D282A623A09C}">
      <dgm:prSet/>
      <dgm:spPr/>
      <dgm:t>
        <a:bodyPr/>
        <a:lstStyle/>
        <a:p>
          <a:endParaRPr lang="en-US"/>
        </a:p>
      </dgm:t>
    </dgm:pt>
    <dgm:pt modelId="{FA5F07D5-4E51-4363-951A-7A31A7179106}" type="sibTrans" cxnId="{93E5BF2D-1901-47EB-A35A-D282A623A09C}">
      <dgm:prSet/>
      <dgm:spPr/>
      <dgm:t>
        <a:bodyPr/>
        <a:lstStyle/>
        <a:p>
          <a:endParaRPr lang="en-US"/>
        </a:p>
      </dgm:t>
    </dgm:pt>
    <dgm:pt modelId="{6724E3BE-76AD-4EA6-8709-D041309B156C}" type="pres">
      <dgm:prSet presAssocID="{94244D42-5D76-4C73-902A-765F5B3037B6}" presName="Name0" presStyleCnt="0">
        <dgm:presLayoutVars>
          <dgm:dir/>
          <dgm:resizeHandles val="exact"/>
        </dgm:presLayoutVars>
      </dgm:prSet>
      <dgm:spPr/>
    </dgm:pt>
    <dgm:pt modelId="{485C339E-BE0C-4585-AD2A-C120203D1DEB}" type="pres">
      <dgm:prSet presAssocID="{02E6D282-6001-4F5A-8E38-58D8D464303A}" presName="node" presStyleLbl="node1" presStyleIdx="0" presStyleCnt="7" custLinFactNeighborY="5024">
        <dgm:presLayoutVars>
          <dgm:bulletEnabled val="1"/>
        </dgm:presLayoutVars>
      </dgm:prSet>
      <dgm:spPr/>
    </dgm:pt>
    <dgm:pt modelId="{F634D5EB-45AA-4C44-A73A-A6DFDF705C20}" type="pres">
      <dgm:prSet presAssocID="{ABA5C922-1D16-4A41-8019-DAF46D3A45E7}" presName="sibTrans" presStyleLbl="sibTrans2D1" presStyleIdx="0" presStyleCnt="6"/>
      <dgm:spPr/>
    </dgm:pt>
    <dgm:pt modelId="{C1A397DB-2D7F-45C7-BAF3-5F1D964C65E4}" type="pres">
      <dgm:prSet presAssocID="{ABA5C922-1D16-4A41-8019-DAF46D3A45E7}" presName="connectorText" presStyleLbl="sibTrans2D1" presStyleIdx="0" presStyleCnt="6"/>
      <dgm:spPr/>
    </dgm:pt>
    <dgm:pt modelId="{C045AB8C-C251-44FA-AC55-C48C76D89F71}" type="pres">
      <dgm:prSet presAssocID="{4DD30730-BABD-4A4D-A644-BDC9CC3F679C}" presName="node" presStyleLbl="node1" presStyleIdx="1" presStyleCnt="7" custLinFactNeighborY="2154">
        <dgm:presLayoutVars>
          <dgm:bulletEnabled val="1"/>
        </dgm:presLayoutVars>
      </dgm:prSet>
      <dgm:spPr/>
    </dgm:pt>
    <dgm:pt modelId="{550796E5-9288-43A8-B112-F301F7BB4AD8}" type="pres">
      <dgm:prSet presAssocID="{1E5044B9-8B6F-42B6-AD34-AD644B841DDB}" presName="sibTrans" presStyleLbl="sibTrans2D1" presStyleIdx="1" presStyleCnt="6"/>
      <dgm:spPr/>
    </dgm:pt>
    <dgm:pt modelId="{79376E2A-5B0E-46FF-8758-B49F2884657A}" type="pres">
      <dgm:prSet presAssocID="{1E5044B9-8B6F-42B6-AD34-AD644B841DDB}" presName="connectorText" presStyleLbl="sibTrans2D1" presStyleIdx="1" presStyleCnt="6"/>
      <dgm:spPr/>
    </dgm:pt>
    <dgm:pt modelId="{90C3F782-1E15-4BB5-BF5E-70FC0859F5A5}" type="pres">
      <dgm:prSet presAssocID="{9B4A5618-C6BC-4F63-B9F6-0A240BE03CE3}" presName="node" presStyleLbl="node1" presStyleIdx="2" presStyleCnt="7">
        <dgm:presLayoutVars>
          <dgm:bulletEnabled val="1"/>
        </dgm:presLayoutVars>
      </dgm:prSet>
      <dgm:spPr/>
    </dgm:pt>
    <dgm:pt modelId="{1B92CF8A-C954-4AA3-A4A7-50C407AC3232}" type="pres">
      <dgm:prSet presAssocID="{437E3036-E404-462A-8345-FDC39CE5C271}" presName="sibTrans" presStyleLbl="sibTrans2D1" presStyleIdx="2" presStyleCnt="6"/>
      <dgm:spPr/>
    </dgm:pt>
    <dgm:pt modelId="{41ED9B93-3A99-493D-8A84-A8D8CFB59A20}" type="pres">
      <dgm:prSet presAssocID="{437E3036-E404-462A-8345-FDC39CE5C271}" presName="connectorText" presStyleLbl="sibTrans2D1" presStyleIdx="2" presStyleCnt="6"/>
      <dgm:spPr/>
    </dgm:pt>
    <dgm:pt modelId="{11635E8C-00D4-4598-A5A5-BF5345472A28}" type="pres">
      <dgm:prSet presAssocID="{98776AA6-C76B-43B9-B9A0-72D42828CF22}" presName="node" presStyleLbl="node1" presStyleIdx="3" presStyleCnt="7">
        <dgm:presLayoutVars>
          <dgm:bulletEnabled val="1"/>
        </dgm:presLayoutVars>
      </dgm:prSet>
      <dgm:spPr/>
    </dgm:pt>
    <dgm:pt modelId="{522A4091-144F-481B-A612-5C5C581FD557}" type="pres">
      <dgm:prSet presAssocID="{0C3EFA76-26F0-450F-AC4F-04AE1B8D02CF}" presName="sibTrans" presStyleLbl="sibTrans2D1" presStyleIdx="3" presStyleCnt="6"/>
      <dgm:spPr/>
    </dgm:pt>
    <dgm:pt modelId="{6A01F967-CCEC-4D4D-AED5-E29583F16444}" type="pres">
      <dgm:prSet presAssocID="{0C3EFA76-26F0-450F-AC4F-04AE1B8D02CF}" presName="connectorText" presStyleLbl="sibTrans2D1" presStyleIdx="3" presStyleCnt="6"/>
      <dgm:spPr/>
    </dgm:pt>
    <dgm:pt modelId="{541FCFD6-D1B6-49EF-A6CA-8D29DB6F259F}" type="pres">
      <dgm:prSet presAssocID="{C99F76BC-0D48-4304-85E1-B673C26EB79F}" presName="node" presStyleLbl="node1" presStyleIdx="4" presStyleCnt="7">
        <dgm:presLayoutVars>
          <dgm:bulletEnabled val="1"/>
        </dgm:presLayoutVars>
      </dgm:prSet>
      <dgm:spPr/>
    </dgm:pt>
    <dgm:pt modelId="{8DBBCD73-4F88-400B-BD17-1945D872A7FC}" type="pres">
      <dgm:prSet presAssocID="{4E318F73-A5CF-4AB7-A2AE-76E26AD6832C}" presName="sibTrans" presStyleLbl="sibTrans2D1" presStyleIdx="4" presStyleCnt="6"/>
      <dgm:spPr/>
    </dgm:pt>
    <dgm:pt modelId="{CC7A3656-42A9-4F60-A992-48046743ECBF}" type="pres">
      <dgm:prSet presAssocID="{4E318F73-A5CF-4AB7-A2AE-76E26AD6832C}" presName="connectorText" presStyleLbl="sibTrans2D1" presStyleIdx="4" presStyleCnt="6"/>
      <dgm:spPr/>
    </dgm:pt>
    <dgm:pt modelId="{50701B5A-985B-4F88-BFBC-8CF8432CB123}" type="pres">
      <dgm:prSet presAssocID="{1BF01AF0-3232-448F-A785-54F605D619E2}" presName="node" presStyleLbl="node1" presStyleIdx="5" presStyleCnt="7">
        <dgm:presLayoutVars>
          <dgm:bulletEnabled val="1"/>
        </dgm:presLayoutVars>
      </dgm:prSet>
      <dgm:spPr/>
    </dgm:pt>
    <dgm:pt modelId="{36595183-73B3-46F8-B772-F9D3406078F4}" type="pres">
      <dgm:prSet presAssocID="{BFB50D32-3793-4A99-8E2E-F6E503990218}" presName="sibTrans" presStyleLbl="sibTrans2D1" presStyleIdx="5" presStyleCnt="6"/>
      <dgm:spPr/>
    </dgm:pt>
    <dgm:pt modelId="{1A8BF6F8-9C2C-4740-8CC3-167F19ED02B6}" type="pres">
      <dgm:prSet presAssocID="{BFB50D32-3793-4A99-8E2E-F6E503990218}" presName="connectorText" presStyleLbl="sibTrans2D1" presStyleIdx="5" presStyleCnt="6"/>
      <dgm:spPr/>
    </dgm:pt>
    <dgm:pt modelId="{C2211F70-0D8B-4EAE-8751-8A3FC83A282D}" type="pres">
      <dgm:prSet presAssocID="{F35D1910-B341-4792-BDF6-B354BBDCD401}" presName="node" presStyleLbl="node1" presStyleIdx="6" presStyleCnt="7">
        <dgm:presLayoutVars>
          <dgm:bulletEnabled val="1"/>
        </dgm:presLayoutVars>
      </dgm:prSet>
      <dgm:spPr/>
    </dgm:pt>
  </dgm:ptLst>
  <dgm:cxnLst>
    <dgm:cxn modelId="{8D8C790C-AD80-4F6F-8920-E0E0F3533B67}" type="presOf" srcId="{0C3EFA76-26F0-450F-AC4F-04AE1B8D02CF}" destId="{6A01F967-CCEC-4D4D-AED5-E29583F16444}" srcOrd="1" destOrd="0" presId="urn:microsoft.com/office/officeart/2005/8/layout/process1"/>
    <dgm:cxn modelId="{29F09020-6351-400D-AC6C-5A8B61636805}" srcId="{94244D42-5D76-4C73-902A-765F5B3037B6}" destId="{02E6D282-6001-4F5A-8E38-58D8D464303A}" srcOrd="0" destOrd="0" parTransId="{69131F7D-918E-4BF1-BB17-EAB2E13AAFFA}" sibTransId="{ABA5C922-1D16-4A41-8019-DAF46D3A45E7}"/>
    <dgm:cxn modelId="{93E5BF2D-1901-47EB-A35A-D282A623A09C}" srcId="{94244D42-5D76-4C73-902A-765F5B3037B6}" destId="{F35D1910-B341-4792-BDF6-B354BBDCD401}" srcOrd="6" destOrd="0" parTransId="{B3F72988-AD7F-412C-8DB3-33755E6778B7}" sibTransId="{FA5F07D5-4E51-4363-951A-7A31A7179106}"/>
    <dgm:cxn modelId="{EABB104F-7A17-4972-918F-441999BBDCEB}" type="presOf" srcId="{98776AA6-C76B-43B9-B9A0-72D42828CF22}" destId="{11635E8C-00D4-4598-A5A5-BF5345472A28}" srcOrd="0" destOrd="0" presId="urn:microsoft.com/office/officeart/2005/8/layout/process1"/>
    <dgm:cxn modelId="{813D9951-E899-446C-9396-BF6EDA8B58F5}" type="presOf" srcId="{9B4A5618-C6BC-4F63-B9F6-0A240BE03CE3}" destId="{90C3F782-1E15-4BB5-BF5E-70FC0859F5A5}" srcOrd="0" destOrd="0" presId="urn:microsoft.com/office/officeart/2005/8/layout/process1"/>
    <dgm:cxn modelId="{7107895A-DA1B-47CF-B91B-1EDE82F87D04}" type="presOf" srcId="{4E318F73-A5CF-4AB7-A2AE-76E26AD6832C}" destId="{CC7A3656-42A9-4F60-A992-48046743ECBF}" srcOrd="1" destOrd="0" presId="urn:microsoft.com/office/officeart/2005/8/layout/process1"/>
    <dgm:cxn modelId="{C8CCF862-9367-4349-B10C-EBC2556EEB6D}" srcId="{94244D42-5D76-4C73-902A-765F5B3037B6}" destId="{9B4A5618-C6BC-4F63-B9F6-0A240BE03CE3}" srcOrd="2" destOrd="0" parTransId="{719391CE-7C48-4A68-8ACD-DB808746F0C7}" sibTransId="{437E3036-E404-462A-8345-FDC39CE5C271}"/>
    <dgm:cxn modelId="{DD38A969-11B7-49FE-9F5A-547C290B7B3C}" type="presOf" srcId="{4DD30730-BABD-4A4D-A644-BDC9CC3F679C}" destId="{C045AB8C-C251-44FA-AC55-C48C76D89F71}" srcOrd="0" destOrd="0" presId="urn:microsoft.com/office/officeart/2005/8/layout/process1"/>
    <dgm:cxn modelId="{A786DB7F-66A7-48A3-90F8-1DFFD2FD2974}" type="presOf" srcId="{437E3036-E404-462A-8345-FDC39CE5C271}" destId="{1B92CF8A-C954-4AA3-A4A7-50C407AC3232}" srcOrd="0" destOrd="0" presId="urn:microsoft.com/office/officeart/2005/8/layout/process1"/>
    <dgm:cxn modelId="{69346884-5712-4EC1-A046-440DF6A20BA9}" type="presOf" srcId="{94244D42-5D76-4C73-902A-765F5B3037B6}" destId="{6724E3BE-76AD-4EA6-8709-D041309B156C}" srcOrd="0" destOrd="0" presId="urn:microsoft.com/office/officeart/2005/8/layout/process1"/>
    <dgm:cxn modelId="{D241B38A-31B8-4A6E-BD07-3DE0799167FF}" type="presOf" srcId="{ABA5C922-1D16-4A41-8019-DAF46D3A45E7}" destId="{C1A397DB-2D7F-45C7-BAF3-5F1D964C65E4}" srcOrd="1" destOrd="0" presId="urn:microsoft.com/office/officeart/2005/8/layout/process1"/>
    <dgm:cxn modelId="{F6955998-AD5D-49C9-8EC7-5BC102F799A7}" type="presOf" srcId="{1BF01AF0-3232-448F-A785-54F605D619E2}" destId="{50701B5A-985B-4F88-BFBC-8CF8432CB123}" srcOrd="0" destOrd="0" presId="urn:microsoft.com/office/officeart/2005/8/layout/process1"/>
    <dgm:cxn modelId="{E3D2F7A4-6BD2-48BA-84F8-3BC4D547305B}" type="presOf" srcId="{F35D1910-B341-4792-BDF6-B354BBDCD401}" destId="{C2211F70-0D8B-4EAE-8751-8A3FC83A282D}" srcOrd="0" destOrd="0" presId="urn:microsoft.com/office/officeart/2005/8/layout/process1"/>
    <dgm:cxn modelId="{32450BA6-149D-493F-AC1C-AB994488BAFB}" srcId="{94244D42-5D76-4C73-902A-765F5B3037B6}" destId="{98776AA6-C76B-43B9-B9A0-72D42828CF22}" srcOrd="3" destOrd="0" parTransId="{F16F5906-3600-47DB-879B-52907B24F192}" sibTransId="{0C3EFA76-26F0-450F-AC4F-04AE1B8D02CF}"/>
    <dgm:cxn modelId="{2A7C96A6-E3C3-4AE7-9FEA-421EDCBBB1F5}" type="presOf" srcId="{C99F76BC-0D48-4304-85E1-B673C26EB79F}" destId="{541FCFD6-D1B6-49EF-A6CA-8D29DB6F259F}" srcOrd="0" destOrd="0" presId="urn:microsoft.com/office/officeart/2005/8/layout/process1"/>
    <dgm:cxn modelId="{E37810AE-D36A-4937-B0C8-7032C27D1215}" type="presOf" srcId="{02E6D282-6001-4F5A-8E38-58D8D464303A}" destId="{485C339E-BE0C-4585-AD2A-C120203D1DEB}" srcOrd="0" destOrd="0" presId="urn:microsoft.com/office/officeart/2005/8/layout/process1"/>
    <dgm:cxn modelId="{C12C4EAF-EE8B-4F30-AA8B-C7C049BBAFBC}" srcId="{94244D42-5D76-4C73-902A-765F5B3037B6}" destId="{C99F76BC-0D48-4304-85E1-B673C26EB79F}" srcOrd="4" destOrd="0" parTransId="{C31FD027-D431-4C93-891A-9AF0129C343D}" sibTransId="{4E318F73-A5CF-4AB7-A2AE-76E26AD6832C}"/>
    <dgm:cxn modelId="{CC80D9AF-0852-47C2-BD1F-ABC45A56E649}" srcId="{94244D42-5D76-4C73-902A-765F5B3037B6}" destId="{4DD30730-BABD-4A4D-A644-BDC9CC3F679C}" srcOrd="1" destOrd="0" parTransId="{4512D92A-EC79-4C8E-8C85-C4B599447FEA}" sibTransId="{1E5044B9-8B6F-42B6-AD34-AD644B841DDB}"/>
    <dgm:cxn modelId="{0ADF20B9-D274-43B9-93EF-ECF684C66361}" type="presOf" srcId="{ABA5C922-1D16-4A41-8019-DAF46D3A45E7}" destId="{F634D5EB-45AA-4C44-A73A-A6DFDF705C20}" srcOrd="0" destOrd="0" presId="urn:microsoft.com/office/officeart/2005/8/layout/process1"/>
    <dgm:cxn modelId="{339D78BB-CD82-4FB6-BD9C-3F638AB279A1}" type="presOf" srcId="{4E318F73-A5CF-4AB7-A2AE-76E26AD6832C}" destId="{8DBBCD73-4F88-400B-BD17-1945D872A7FC}" srcOrd="0" destOrd="0" presId="urn:microsoft.com/office/officeart/2005/8/layout/process1"/>
    <dgm:cxn modelId="{4A78F8BC-CD44-4B73-89D6-B52E4EBDF6E6}" type="presOf" srcId="{1E5044B9-8B6F-42B6-AD34-AD644B841DDB}" destId="{79376E2A-5B0E-46FF-8758-B49F2884657A}" srcOrd="1" destOrd="0" presId="urn:microsoft.com/office/officeart/2005/8/layout/process1"/>
    <dgm:cxn modelId="{A112F0D5-8FAC-406B-B20B-5534F84A6266}" srcId="{94244D42-5D76-4C73-902A-765F5B3037B6}" destId="{1BF01AF0-3232-448F-A785-54F605D619E2}" srcOrd="5" destOrd="0" parTransId="{FE8E4D90-3FCE-4791-97D6-14CDEDB0580B}" sibTransId="{BFB50D32-3793-4A99-8E2E-F6E503990218}"/>
    <dgm:cxn modelId="{78B9E4E0-D894-4CB8-9EAB-EB7AF3AAA418}" type="presOf" srcId="{437E3036-E404-462A-8345-FDC39CE5C271}" destId="{41ED9B93-3A99-493D-8A84-A8D8CFB59A20}" srcOrd="1" destOrd="0" presId="urn:microsoft.com/office/officeart/2005/8/layout/process1"/>
    <dgm:cxn modelId="{B13582EC-388B-4643-AC32-741EA7EC67FF}" type="presOf" srcId="{1E5044B9-8B6F-42B6-AD34-AD644B841DDB}" destId="{550796E5-9288-43A8-B112-F301F7BB4AD8}" srcOrd="0" destOrd="0" presId="urn:microsoft.com/office/officeart/2005/8/layout/process1"/>
    <dgm:cxn modelId="{627E80F8-3446-4371-ADE7-9B15C2161F87}" type="presOf" srcId="{BFB50D32-3793-4A99-8E2E-F6E503990218}" destId="{36595183-73B3-46F8-B772-F9D3406078F4}" srcOrd="0" destOrd="0" presId="urn:microsoft.com/office/officeart/2005/8/layout/process1"/>
    <dgm:cxn modelId="{9C659AFA-9F39-4FC9-A418-0103591498D6}" type="presOf" srcId="{0C3EFA76-26F0-450F-AC4F-04AE1B8D02CF}" destId="{522A4091-144F-481B-A612-5C5C581FD557}" srcOrd="0" destOrd="0" presId="urn:microsoft.com/office/officeart/2005/8/layout/process1"/>
    <dgm:cxn modelId="{2D14B7FD-72E9-4979-AFB6-DC190DB0E3EE}" type="presOf" srcId="{BFB50D32-3793-4A99-8E2E-F6E503990218}" destId="{1A8BF6F8-9C2C-4740-8CC3-167F19ED02B6}" srcOrd="1" destOrd="0" presId="urn:microsoft.com/office/officeart/2005/8/layout/process1"/>
    <dgm:cxn modelId="{B236C096-2BD0-4561-A119-38F9986E96F9}" type="presParOf" srcId="{6724E3BE-76AD-4EA6-8709-D041309B156C}" destId="{485C339E-BE0C-4585-AD2A-C120203D1DEB}" srcOrd="0" destOrd="0" presId="urn:microsoft.com/office/officeart/2005/8/layout/process1"/>
    <dgm:cxn modelId="{84EF1099-DF3A-47AD-B108-15DEFEE31479}" type="presParOf" srcId="{6724E3BE-76AD-4EA6-8709-D041309B156C}" destId="{F634D5EB-45AA-4C44-A73A-A6DFDF705C20}" srcOrd="1" destOrd="0" presId="urn:microsoft.com/office/officeart/2005/8/layout/process1"/>
    <dgm:cxn modelId="{99CE288E-8CE4-4D8C-9100-150A400B5C21}" type="presParOf" srcId="{F634D5EB-45AA-4C44-A73A-A6DFDF705C20}" destId="{C1A397DB-2D7F-45C7-BAF3-5F1D964C65E4}" srcOrd="0" destOrd="0" presId="urn:microsoft.com/office/officeart/2005/8/layout/process1"/>
    <dgm:cxn modelId="{4D356C6E-8DD5-4F2A-8609-1B30EA24E453}" type="presParOf" srcId="{6724E3BE-76AD-4EA6-8709-D041309B156C}" destId="{C045AB8C-C251-44FA-AC55-C48C76D89F71}" srcOrd="2" destOrd="0" presId="urn:microsoft.com/office/officeart/2005/8/layout/process1"/>
    <dgm:cxn modelId="{A1A7E05D-B204-4F32-ACD5-F2FCA231CD3A}" type="presParOf" srcId="{6724E3BE-76AD-4EA6-8709-D041309B156C}" destId="{550796E5-9288-43A8-B112-F301F7BB4AD8}" srcOrd="3" destOrd="0" presId="urn:microsoft.com/office/officeart/2005/8/layout/process1"/>
    <dgm:cxn modelId="{5740B014-8964-4586-8AA3-3BE5CCFFA785}" type="presParOf" srcId="{550796E5-9288-43A8-B112-F301F7BB4AD8}" destId="{79376E2A-5B0E-46FF-8758-B49F2884657A}" srcOrd="0" destOrd="0" presId="urn:microsoft.com/office/officeart/2005/8/layout/process1"/>
    <dgm:cxn modelId="{146E64FD-BD6C-4270-AE5A-ED7089D972B2}" type="presParOf" srcId="{6724E3BE-76AD-4EA6-8709-D041309B156C}" destId="{90C3F782-1E15-4BB5-BF5E-70FC0859F5A5}" srcOrd="4" destOrd="0" presId="urn:microsoft.com/office/officeart/2005/8/layout/process1"/>
    <dgm:cxn modelId="{9DBFE581-6D79-46A4-847A-4CA4D2A80886}" type="presParOf" srcId="{6724E3BE-76AD-4EA6-8709-D041309B156C}" destId="{1B92CF8A-C954-4AA3-A4A7-50C407AC3232}" srcOrd="5" destOrd="0" presId="urn:microsoft.com/office/officeart/2005/8/layout/process1"/>
    <dgm:cxn modelId="{0693C22B-BB2F-4A01-B116-EBD772ABFB34}" type="presParOf" srcId="{1B92CF8A-C954-4AA3-A4A7-50C407AC3232}" destId="{41ED9B93-3A99-493D-8A84-A8D8CFB59A20}" srcOrd="0" destOrd="0" presId="urn:microsoft.com/office/officeart/2005/8/layout/process1"/>
    <dgm:cxn modelId="{C0EFF65A-1E2B-4C78-A62D-A67CD15167BF}" type="presParOf" srcId="{6724E3BE-76AD-4EA6-8709-D041309B156C}" destId="{11635E8C-00D4-4598-A5A5-BF5345472A28}" srcOrd="6" destOrd="0" presId="urn:microsoft.com/office/officeart/2005/8/layout/process1"/>
    <dgm:cxn modelId="{1C5AC221-C2D5-4ECF-80E2-55E034CE0690}" type="presParOf" srcId="{6724E3BE-76AD-4EA6-8709-D041309B156C}" destId="{522A4091-144F-481B-A612-5C5C581FD557}" srcOrd="7" destOrd="0" presId="urn:microsoft.com/office/officeart/2005/8/layout/process1"/>
    <dgm:cxn modelId="{A7921288-073E-42B8-BA90-A862A89E712D}" type="presParOf" srcId="{522A4091-144F-481B-A612-5C5C581FD557}" destId="{6A01F967-CCEC-4D4D-AED5-E29583F16444}" srcOrd="0" destOrd="0" presId="urn:microsoft.com/office/officeart/2005/8/layout/process1"/>
    <dgm:cxn modelId="{5434C34B-BDC3-4472-BAD9-D564082FAEAE}" type="presParOf" srcId="{6724E3BE-76AD-4EA6-8709-D041309B156C}" destId="{541FCFD6-D1B6-49EF-A6CA-8D29DB6F259F}" srcOrd="8" destOrd="0" presId="urn:microsoft.com/office/officeart/2005/8/layout/process1"/>
    <dgm:cxn modelId="{8AFEB661-46FB-47C5-97CE-DC5435B89A20}" type="presParOf" srcId="{6724E3BE-76AD-4EA6-8709-D041309B156C}" destId="{8DBBCD73-4F88-400B-BD17-1945D872A7FC}" srcOrd="9" destOrd="0" presId="urn:microsoft.com/office/officeart/2005/8/layout/process1"/>
    <dgm:cxn modelId="{DBE91D85-FC77-4B59-8294-BA28A104253B}" type="presParOf" srcId="{8DBBCD73-4F88-400B-BD17-1945D872A7FC}" destId="{CC7A3656-42A9-4F60-A992-48046743ECBF}" srcOrd="0" destOrd="0" presId="urn:microsoft.com/office/officeart/2005/8/layout/process1"/>
    <dgm:cxn modelId="{9FA6FA6F-77FC-40BC-8AAC-EE26F578896F}" type="presParOf" srcId="{6724E3BE-76AD-4EA6-8709-D041309B156C}" destId="{50701B5A-985B-4F88-BFBC-8CF8432CB123}" srcOrd="10" destOrd="0" presId="urn:microsoft.com/office/officeart/2005/8/layout/process1"/>
    <dgm:cxn modelId="{A1773C55-54CF-4357-AC70-1A01B5A077E7}" type="presParOf" srcId="{6724E3BE-76AD-4EA6-8709-D041309B156C}" destId="{36595183-73B3-46F8-B772-F9D3406078F4}" srcOrd="11" destOrd="0" presId="urn:microsoft.com/office/officeart/2005/8/layout/process1"/>
    <dgm:cxn modelId="{2BAB6D9B-063F-49AB-942D-23408E76F43B}" type="presParOf" srcId="{36595183-73B3-46F8-B772-F9D3406078F4}" destId="{1A8BF6F8-9C2C-4740-8CC3-167F19ED02B6}" srcOrd="0" destOrd="0" presId="urn:microsoft.com/office/officeart/2005/8/layout/process1"/>
    <dgm:cxn modelId="{7DAF815B-FEBB-4C9A-BB56-7C2214140D54}" type="presParOf" srcId="{6724E3BE-76AD-4EA6-8709-D041309B156C}" destId="{C2211F70-0D8B-4EAE-8751-8A3FC83A282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244D42-5D76-4C73-902A-765F5B3037B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2E6D282-6001-4F5A-8E38-58D8D464303A}">
      <dgm:prSet phldrT="[Text]"/>
      <dgm:spPr/>
      <dgm:t>
        <a:bodyPr/>
        <a:lstStyle/>
        <a:p>
          <a:r>
            <a:rPr lang="en-US" sz="3200">
              <a:cs typeface="Calibri Light"/>
            </a:rPr>
            <a:t>Raw Data</a:t>
          </a:r>
          <a:endParaRPr lang="en-US" sz="3200">
            <a:latin typeface="Calibri Light"/>
            <a:cs typeface="Calibri Light"/>
          </a:endParaRPr>
        </a:p>
      </dgm:t>
    </dgm:pt>
    <dgm:pt modelId="{69131F7D-918E-4BF1-BB17-EAB2E13AAFFA}" type="parTrans" cxnId="{29F09020-6351-400D-AC6C-5A8B61636805}">
      <dgm:prSet/>
      <dgm:spPr/>
      <dgm:t>
        <a:bodyPr/>
        <a:lstStyle/>
        <a:p>
          <a:endParaRPr lang="en-US"/>
        </a:p>
      </dgm:t>
    </dgm:pt>
    <dgm:pt modelId="{ABA5C922-1D16-4A41-8019-DAF46D3A45E7}" type="sibTrans" cxnId="{29F09020-6351-400D-AC6C-5A8B61636805}">
      <dgm:prSet/>
      <dgm:spPr/>
      <dgm:t>
        <a:bodyPr/>
        <a:lstStyle/>
        <a:p>
          <a:endParaRPr lang="en-US"/>
        </a:p>
      </dgm:t>
    </dgm:pt>
    <dgm:pt modelId="{9B4A5618-C6BC-4F63-B9F6-0A240BE03CE3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Feature Engineering</a:t>
          </a:r>
        </a:p>
      </dgm:t>
    </dgm:pt>
    <dgm:pt modelId="{719391CE-7C48-4A68-8ACD-DB808746F0C7}" type="parTrans" cxnId="{C8CCF862-9367-4349-B10C-EBC2556EEB6D}">
      <dgm:prSet/>
      <dgm:spPr/>
      <dgm:t>
        <a:bodyPr/>
        <a:lstStyle/>
        <a:p>
          <a:endParaRPr lang="en-US"/>
        </a:p>
      </dgm:t>
    </dgm:pt>
    <dgm:pt modelId="{437E3036-E404-462A-8345-FDC39CE5C271}" type="sibTrans" cxnId="{C8CCF862-9367-4349-B10C-EBC2556EEB6D}">
      <dgm:prSet/>
      <dgm:spPr/>
      <dgm:t>
        <a:bodyPr/>
        <a:lstStyle/>
        <a:p>
          <a:endParaRPr lang="en-US"/>
        </a:p>
      </dgm:t>
    </dgm:pt>
    <dgm:pt modelId="{98776AA6-C76B-43B9-B9A0-72D42828CF22}">
      <dgm:prSet phldrT="[Text]"/>
      <dgm:spPr/>
      <dgm:t>
        <a:bodyPr/>
        <a:lstStyle/>
        <a:p>
          <a:r>
            <a:rPr lang="en-US" sz="3200">
              <a:cs typeface="Calibri Light"/>
            </a:rPr>
            <a:t>Model Selection &amp; Training</a:t>
          </a:r>
        </a:p>
      </dgm:t>
    </dgm:pt>
    <dgm:pt modelId="{F16F5906-3600-47DB-879B-52907B24F192}" type="parTrans" cxnId="{32450BA6-149D-493F-AC1C-AB994488BAFB}">
      <dgm:prSet/>
      <dgm:spPr/>
      <dgm:t>
        <a:bodyPr/>
        <a:lstStyle/>
        <a:p>
          <a:endParaRPr lang="en-US"/>
        </a:p>
      </dgm:t>
    </dgm:pt>
    <dgm:pt modelId="{0C3EFA76-26F0-450F-AC4F-04AE1B8D02CF}" type="sibTrans" cxnId="{32450BA6-149D-493F-AC1C-AB994488BAFB}">
      <dgm:prSet/>
      <dgm:spPr/>
      <dgm:t>
        <a:bodyPr/>
        <a:lstStyle/>
        <a:p>
          <a:endParaRPr lang="en-US"/>
        </a:p>
      </dgm:t>
    </dgm:pt>
    <dgm:pt modelId="{4DD30730-BABD-4A4D-A644-BDC9CC3F679C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Data Preparation</a:t>
          </a:r>
        </a:p>
      </dgm:t>
    </dgm:pt>
    <dgm:pt modelId="{4512D92A-EC79-4C8E-8C85-C4B599447FEA}" type="parTrans" cxnId="{CC80D9AF-0852-47C2-BD1F-ABC45A56E649}">
      <dgm:prSet/>
      <dgm:spPr/>
      <dgm:t>
        <a:bodyPr/>
        <a:lstStyle/>
        <a:p>
          <a:endParaRPr lang="en-US"/>
        </a:p>
      </dgm:t>
    </dgm:pt>
    <dgm:pt modelId="{1E5044B9-8B6F-42B6-AD34-AD644B841DDB}" type="sibTrans" cxnId="{CC80D9AF-0852-47C2-BD1F-ABC45A56E649}">
      <dgm:prSet/>
      <dgm:spPr/>
      <dgm:t>
        <a:bodyPr/>
        <a:lstStyle/>
        <a:p>
          <a:endParaRPr lang="en-US"/>
        </a:p>
      </dgm:t>
    </dgm:pt>
    <dgm:pt modelId="{C99F76BC-0D48-4304-85E1-B673C26EB79F}">
      <dgm:prSet phldrT="[Text]"/>
      <dgm:spPr/>
      <dgm:t>
        <a:bodyPr/>
        <a:lstStyle/>
        <a:p>
          <a:r>
            <a:rPr lang="en-US" sz="3200">
              <a:cs typeface="Calibri Light"/>
            </a:rPr>
            <a:t>Model Evaluation</a:t>
          </a:r>
        </a:p>
      </dgm:t>
    </dgm:pt>
    <dgm:pt modelId="{C31FD027-D431-4C93-891A-9AF0129C343D}" type="parTrans" cxnId="{C12C4EAF-EE8B-4F30-AA8B-C7C049BBAFBC}">
      <dgm:prSet/>
      <dgm:spPr/>
      <dgm:t>
        <a:bodyPr/>
        <a:lstStyle/>
        <a:p>
          <a:endParaRPr lang="en-US"/>
        </a:p>
      </dgm:t>
    </dgm:pt>
    <dgm:pt modelId="{4E318F73-A5CF-4AB7-A2AE-76E26AD6832C}" type="sibTrans" cxnId="{C12C4EAF-EE8B-4F30-AA8B-C7C049BBAFBC}">
      <dgm:prSet/>
      <dgm:spPr/>
      <dgm:t>
        <a:bodyPr/>
        <a:lstStyle/>
        <a:p>
          <a:endParaRPr lang="en-US"/>
        </a:p>
      </dgm:t>
    </dgm:pt>
    <dgm:pt modelId="{1BF01AF0-3232-448F-A785-54F605D619E2}">
      <dgm:prSet phldrT="[Text]"/>
      <dgm:spPr/>
      <dgm:t>
        <a:bodyPr/>
        <a:lstStyle/>
        <a:p>
          <a:r>
            <a:rPr lang="en-US" sz="3200">
              <a:cs typeface="Calibri Light"/>
            </a:rPr>
            <a:t>Parameter Optimization</a:t>
          </a:r>
        </a:p>
      </dgm:t>
    </dgm:pt>
    <dgm:pt modelId="{FE8E4D90-3FCE-4791-97D6-14CDEDB0580B}" type="parTrans" cxnId="{A112F0D5-8FAC-406B-B20B-5534F84A6266}">
      <dgm:prSet/>
      <dgm:spPr/>
      <dgm:t>
        <a:bodyPr/>
        <a:lstStyle/>
        <a:p>
          <a:endParaRPr lang="en-US"/>
        </a:p>
      </dgm:t>
    </dgm:pt>
    <dgm:pt modelId="{BFB50D32-3793-4A99-8E2E-F6E503990218}" type="sibTrans" cxnId="{A112F0D5-8FAC-406B-B20B-5534F84A6266}">
      <dgm:prSet/>
      <dgm:spPr/>
      <dgm:t>
        <a:bodyPr/>
        <a:lstStyle/>
        <a:p>
          <a:endParaRPr lang="en-US"/>
        </a:p>
      </dgm:t>
    </dgm:pt>
    <dgm:pt modelId="{F35D1910-B341-4792-BDF6-B354BBDCD401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Model Deployment</a:t>
          </a:r>
        </a:p>
      </dgm:t>
    </dgm:pt>
    <dgm:pt modelId="{B3F72988-AD7F-412C-8DB3-33755E6778B7}" type="parTrans" cxnId="{93E5BF2D-1901-47EB-A35A-D282A623A09C}">
      <dgm:prSet/>
      <dgm:spPr/>
      <dgm:t>
        <a:bodyPr/>
        <a:lstStyle/>
        <a:p>
          <a:endParaRPr lang="en-US"/>
        </a:p>
      </dgm:t>
    </dgm:pt>
    <dgm:pt modelId="{FA5F07D5-4E51-4363-951A-7A31A7179106}" type="sibTrans" cxnId="{93E5BF2D-1901-47EB-A35A-D282A623A09C}">
      <dgm:prSet/>
      <dgm:spPr/>
      <dgm:t>
        <a:bodyPr/>
        <a:lstStyle/>
        <a:p>
          <a:endParaRPr lang="en-US"/>
        </a:p>
      </dgm:t>
    </dgm:pt>
    <dgm:pt modelId="{6724E3BE-76AD-4EA6-8709-D041309B156C}" type="pres">
      <dgm:prSet presAssocID="{94244D42-5D76-4C73-902A-765F5B3037B6}" presName="Name0" presStyleCnt="0">
        <dgm:presLayoutVars>
          <dgm:dir/>
          <dgm:resizeHandles val="exact"/>
        </dgm:presLayoutVars>
      </dgm:prSet>
      <dgm:spPr/>
    </dgm:pt>
    <dgm:pt modelId="{485C339E-BE0C-4585-AD2A-C120203D1DEB}" type="pres">
      <dgm:prSet presAssocID="{02E6D282-6001-4F5A-8E38-58D8D464303A}" presName="node" presStyleLbl="node1" presStyleIdx="0" presStyleCnt="7" custLinFactNeighborY="5024">
        <dgm:presLayoutVars>
          <dgm:bulletEnabled val="1"/>
        </dgm:presLayoutVars>
      </dgm:prSet>
      <dgm:spPr/>
    </dgm:pt>
    <dgm:pt modelId="{F634D5EB-45AA-4C44-A73A-A6DFDF705C20}" type="pres">
      <dgm:prSet presAssocID="{ABA5C922-1D16-4A41-8019-DAF46D3A45E7}" presName="sibTrans" presStyleLbl="sibTrans2D1" presStyleIdx="0" presStyleCnt="6"/>
      <dgm:spPr/>
    </dgm:pt>
    <dgm:pt modelId="{C1A397DB-2D7F-45C7-BAF3-5F1D964C65E4}" type="pres">
      <dgm:prSet presAssocID="{ABA5C922-1D16-4A41-8019-DAF46D3A45E7}" presName="connectorText" presStyleLbl="sibTrans2D1" presStyleIdx="0" presStyleCnt="6"/>
      <dgm:spPr/>
    </dgm:pt>
    <dgm:pt modelId="{C045AB8C-C251-44FA-AC55-C48C76D89F71}" type="pres">
      <dgm:prSet presAssocID="{4DD30730-BABD-4A4D-A644-BDC9CC3F679C}" presName="node" presStyleLbl="node1" presStyleIdx="1" presStyleCnt="7" custLinFactNeighborY="2154">
        <dgm:presLayoutVars>
          <dgm:bulletEnabled val="1"/>
        </dgm:presLayoutVars>
      </dgm:prSet>
      <dgm:spPr/>
    </dgm:pt>
    <dgm:pt modelId="{550796E5-9288-43A8-B112-F301F7BB4AD8}" type="pres">
      <dgm:prSet presAssocID="{1E5044B9-8B6F-42B6-AD34-AD644B841DDB}" presName="sibTrans" presStyleLbl="sibTrans2D1" presStyleIdx="1" presStyleCnt="6"/>
      <dgm:spPr/>
    </dgm:pt>
    <dgm:pt modelId="{79376E2A-5B0E-46FF-8758-B49F2884657A}" type="pres">
      <dgm:prSet presAssocID="{1E5044B9-8B6F-42B6-AD34-AD644B841DDB}" presName="connectorText" presStyleLbl="sibTrans2D1" presStyleIdx="1" presStyleCnt="6"/>
      <dgm:spPr/>
    </dgm:pt>
    <dgm:pt modelId="{90C3F782-1E15-4BB5-BF5E-70FC0859F5A5}" type="pres">
      <dgm:prSet presAssocID="{9B4A5618-C6BC-4F63-B9F6-0A240BE03CE3}" presName="node" presStyleLbl="node1" presStyleIdx="2" presStyleCnt="7">
        <dgm:presLayoutVars>
          <dgm:bulletEnabled val="1"/>
        </dgm:presLayoutVars>
      </dgm:prSet>
      <dgm:spPr/>
    </dgm:pt>
    <dgm:pt modelId="{1B92CF8A-C954-4AA3-A4A7-50C407AC3232}" type="pres">
      <dgm:prSet presAssocID="{437E3036-E404-462A-8345-FDC39CE5C271}" presName="sibTrans" presStyleLbl="sibTrans2D1" presStyleIdx="2" presStyleCnt="6"/>
      <dgm:spPr/>
    </dgm:pt>
    <dgm:pt modelId="{41ED9B93-3A99-493D-8A84-A8D8CFB59A20}" type="pres">
      <dgm:prSet presAssocID="{437E3036-E404-462A-8345-FDC39CE5C271}" presName="connectorText" presStyleLbl="sibTrans2D1" presStyleIdx="2" presStyleCnt="6"/>
      <dgm:spPr/>
    </dgm:pt>
    <dgm:pt modelId="{11635E8C-00D4-4598-A5A5-BF5345472A28}" type="pres">
      <dgm:prSet presAssocID="{98776AA6-C76B-43B9-B9A0-72D42828CF22}" presName="node" presStyleLbl="node1" presStyleIdx="3" presStyleCnt="7">
        <dgm:presLayoutVars>
          <dgm:bulletEnabled val="1"/>
        </dgm:presLayoutVars>
      </dgm:prSet>
      <dgm:spPr/>
    </dgm:pt>
    <dgm:pt modelId="{522A4091-144F-481B-A612-5C5C581FD557}" type="pres">
      <dgm:prSet presAssocID="{0C3EFA76-26F0-450F-AC4F-04AE1B8D02CF}" presName="sibTrans" presStyleLbl="sibTrans2D1" presStyleIdx="3" presStyleCnt="6"/>
      <dgm:spPr/>
    </dgm:pt>
    <dgm:pt modelId="{6A01F967-CCEC-4D4D-AED5-E29583F16444}" type="pres">
      <dgm:prSet presAssocID="{0C3EFA76-26F0-450F-AC4F-04AE1B8D02CF}" presName="connectorText" presStyleLbl="sibTrans2D1" presStyleIdx="3" presStyleCnt="6"/>
      <dgm:spPr/>
    </dgm:pt>
    <dgm:pt modelId="{541FCFD6-D1B6-49EF-A6CA-8D29DB6F259F}" type="pres">
      <dgm:prSet presAssocID="{C99F76BC-0D48-4304-85E1-B673C26EB79F}" presName="node" presStyleLbl="node1" presStyleIdx="4" presStyleCnt="7">
        <dgm:presLayoutVars>
          <dgm:bulletEnabled val="1"/>
        </dgm:presLayoutVars>
      </dgm:prSet>
      <dgm:spPr/>
    </dgm:pt>
    <dgm:pt modelId="{8DBBCD73-4F88-400B-BD17-1945D872A7FC}" type="pres">
      <dgm:prSet presAssocID="{4E318F73-A5CF-4AB7-A2AE-76E26AD6832C}" presName="sibTrans" presStyleLbl="sibTrans2D1" presStyleIdx="4" presStyleCnt="6"/>
      <dgm:spPr/>
    </dgm:pt>
    <dgm:pt modelId="{CC7A3656-42A9-4F60-A992-48046743ECBF}" type="pres">
      <dgm:prSet presAssocID="{4E318F73-A5CF-4AB7-A2AE-76E26AD6832C}" presName="connectorText" presStyleLbl="sibTrans2D1" presStyleIdx="4" presStyleCnt="6"/>
      <dgm:spPr/>
    </dgm:pt>
    <dgm:pt modelId="{50701B5A-985B-4F88-BFBC-8CF8432CB123}" type="pres">
      <dgm:prSet presAssocID="{1BF01AF0-3232-448F-A785-54F605D619E2}" presName="node" presStyleLbl="node1" presStyleIdx="5" presStyleCnt="7">
        <dgm:presLayoutVars>
          <dgm:bulletEnabled val="1"/>
        </dgm:presLayoutVars>
      </dgm:prSet>
      <dgm:spPr/>
    </dgm:pt>
    <dgm:pt modelId="{36595183-73B3-46F8-B772-F9D3406078F4}" type="pres">
      <dgm:prSet presAssocID="{BFB50D32-3793-4A99-8E2E-F6E503990218}" presName="sibTrans" presStyleLbl="sibTrans2D1" presStyleIdx="5" presStyleCnt="6"/>
      <dgm:spPr/>
    </dgm:pt>
    <dgm:pt modelId="{1A8BF6F8-9C2C-4740-8CC3-167F19ED02B6}" type="pres">
      <dgm:prSet presAssocID="{BFB50D32-3793-4A99-8E2E-F6E503990218}" presName="connectorText" presStyleLbl="sibTrans2D1" presStyleIdx="5" presStyleCnt="6"/>
      <dgm:spPr/>
    </dgm:pt>
    <dgm:pt modelId="{C2211F70-0D8B-4EAE-8751-8A3FC83A282D}" type="pres">
      <dgm:prSet presAssocID="{F35D1910-B341-4792-BDF6-B354BBDCD401}" presName="node" presStyleLbl="node1" presStyleIdx="6" presStyleCnt="7">
        <dgm:presLayoutVars>
          <dgm:bulletEnabled val="1"/>
        </dgm:presLayoutVars>
      </dgm:prSet>
      <dgm:spPr/>
    </dgm:pt>
  </dgm:ptLst>
  <dgm:cxnLst>
    <dgm:cxn modelId="{8D8C790C-AD80-4F6F-8920-E0E0F3533B67}" type="presOf" srcId="{0C3EFA76-26F0-450F-AC4F-04AE1B8D02CF}" destId="{6A01F967-CCEC-4D4D-AED5-E29583F16444}" srcOrd="1" destOrd="0" presId="urn:microsoft.com/office/officeart/2005/8/layout/process1"/>
    <dgm:cxn modelId="{29F09020-6351-400D-AC6C-5A8B61636805}" srcId="{94244D42-5D76-4C73-902A-765F5B3037B6}" destId="{02E6D282-6001-4F5A-8E38-58D8D464303A}" srcOrd="0" destOrd="0" parTransId="{69131F7D-918E-4BF1-BB17-EAB2E13AAFFA}" sibTransId="{ABA5C922-1D16-4A41-8019-DAF46D3A45E7}"/>
    <dgm:cxn modelId="{93E5BF2D-1901-47EB-A35A-D282A623A09C}" srcId="{94244D42-5D76-4C73-902A-765F5B3037B6}" destId="{F35D1910-B341-4792-BDF6-B354BBDCD401}" srcOrd="6" destOrd="0" parTransId="{B3F72988-AD7F-412C-8DB3-33755E6778B7}" sibTransId="{FA5F07D5-4E51-4363-951A-7A31A7179106}"/>
    <dgm:cxn modelId="{EABB104F-7A17-4972-918F-441999BBDCEB}" type="presOf" srcId="{98776AA6-C76B-43B9-B9A0-72D42828CF22}" destId="{11635E8C-00D4-4598-A5A5-BF5345472A28}" srcOrd="0" destOrd="0" presId="urn:microsoft.com/office/officeart/2005/8/layout/process1"/>
    <dgm:cxn modelId="{813D9951-E899-446C-9396-BF6EDA8B58F5}" type="presOf" srcId="{9B4A5618-C6BC-4F63-B9F6-0A240BE03CE3}" destId="{90C3F782-1E15-4BB5-BF5E-70FC0859F5A5}" srcOrd="0" destOrd="0" presId="urn:microsoft.com/office/officeart/2005/8/layout/process1"/>
    <dgm:cxn modelId="{7107895A-DA1B-47CF-B91B-1EDE82F87D04}" type="presOf" srcId="{4E318F73-A5CF-4AB7-A2AE-76E26AD6832C}" destId="{CC7A3656-42A9-4F60-A992-48046743ECBF}" srcOrd="1" destOrd="0" presId="urn:microsoft.com/office/officeart/2005/8/layout/process1"/>
    <dgm:cxn modelId="{C8CCF862-9367-4349-B10C-EBC2556EEB6D}" srcId="{94244D42-5D76-4C73-902A-765F5B3037B6}" destId="{9B4A5618-C6BC-4F63-B9F6-0A240BE03CE3}" srcOrd="2" destOrd="0" parTransId="{719391CE-7C48-4A68-8ACD-DB808746F0C7}" sibTransId="{437E3036-E404-462A-8345-FDC39CE5C271}"/>
    <dgm:cxn modelId="{DD38A969-11B7-49FE-9F5A-547C290B7B3C}" type="presOf" srcId="{4DD30730-BABD-4A4D-A644-BDC9CC3F679C}" destId="{C045AB8C-C251-44FA-AC55-C48C76D89F71}" srcOrd="0" destOrd="0" presId="urn:microsoft.com/office/officeart/2005/8/layout/process1"/>
    <dgm:cxn modelId="{A786DB7F-66A7-48A3-90F8-1DFFD2FD2974}" type="presOf" srcId="{437E3036-E404-462A-8345-FDC39CE5C271}" destId="{1B92CF8A-C954-4AA3-A4A7-50C407AC3232}" srcOrd="0" destOrd="0" presId="urn:microsoft.com/office/officeart/2005/8/layout/process1"/>
    <dgm:cxn modelId="{69346884-5712-4EC1-A046-440DF6A20BA9}" type="presOf" srcId="{94244D42-5D76-4C73-902A-765F5B3037B6}" destId="{6724E3BE-76AD-4EA6-8709-D041309B156C}" srcOrd="0" destOrd="0" presId="urn:microsoft.com/office/officeart/2005/8/layout/process1"/>
    <dgm:cxn modelId="{D241B38A-31B8-4A6E-BD07-3DE0799167FF}" type="presOf" srcId="{ABA5C922-1D16-4A41-8019-DAF46D3A45E7}" destId="{C1A397DB-2D7F-45C7-BAF3-5F1D964C65E4}" srcOrd="1" destOrd="0" presId="urn:microsoft.com/office/officeart/2005/8/layout/process1"/>
    <dgm:cxn modelId="{F6955998-AD5D-49C9-8EC7-5BC102F799A7}" type="presOf" srcId="{1BF01AF0-3232-448F-A785-54F605D619E2}" destId="{50701B5A-985B-4F88-BFBC-8CF8432CB123}" srcOrd="0" destOrd="0" presId="urn:microsoft.com/office/officeart/2005/8/layout/process1"/>
    <dgm:cxn modelId="{E3D2F7A4-6BD2-48BA-84F8-3BC4D547305B}" type="presOf" srcId="{F35D1910-B341-4792-BDF6-B354BBDCD401}" destId="{C2211F70-0D8B-4EAE-8751-8A3FC83A282D}" srcOrd="0" destOrd="0" presId="urn:microsoft.com/office/officeart/2005/8/layout/process1"/>
    <dgm:cxn modelId="{32450BA6-149D-493F-AC1C-AB994488BAFB}" srcId="{94244D42-5D76-4C73-902A-765F5B3037B6}" destId="{98776AA6-C76B-43B9-B9A0-72D42828CF22}" srcOrd="3" destOrd="0" parTransId="{F16F5906-3600-47DB-879B-52907B24F192}" sibTransId="{0C3EFA76-26F0-450F-AC4F-04AE1B8D02CF}"/>
    <dgm:cxn modelId="{2A7C96A6-E3C3-4AE7-9FEA-421EDCBBB1F5}" type="presOf" srcId="{C99F76BC-0D48-4304-85E1-B673C26EB79F}" destId="{541FCFD6-D1B6-49EF-A6CA-8D29DB6F259F}" srcOrd="0" destOrd="0" presId="urn:microsoft.com/office/officeart/2005/8/layout/process1"/>
    <dgm:cxn modelId="{E37810AE-D36A-4937-B0C8-7032C27D1215}" type="presOf" srcId="{02E6D282-6001-4F5A-8E38-58D8D464303A}" destId="{485C339E-BE0C-4585-AD2A-C120203D1DEB}" srcOrd="0" destOrd="0" presId="urn:microsoft.com/office/officeart/2005/8/layout/process1"/>
    <dgm:cxn modelId="{C12C4EAF-EE8B-4F30-AA8B-C7C049BBAFBC}" srcId="{94244D42-5D76-4C73-902A-765F5B3037B6}" destId="{C99F76BC-0D48-4304-85E1-B673C26EB79F}" srcOrd="4" destOrd="0" parTransId="{C31FD027-D431-4C93-891A-9AF0129C343D}" sibTransId="{4E318F73-A5CF-4AB7-A2AE-76E26AD6832C}"/>
    <dgm:cxn modelId="{CC80D9AF-0852-47C2-BD1F-ABC45A56E649}" srcId="{94244D42-5D76-4C73-902A-765F5B3037B6}" destId="{4DD30730-BABD-4A4D-A644-BDC9CC3F679C}" srcOrd="1" destOrd="0" parTransId="{4512D92A-EC79-4C8E-8C85-C4B599447FEA}" sibTransId="{1E5044B9-8B6F-42B6-AD34-AD644B841DDB}"/>
    <dgm:cxn modelId="{0ADF20B9-D274-43B9-93EF-ECF684C66361}" type="presOf" srcId="{ABA5C922-1D16-4A41-8019-DAF46D3A45E7}" destId="{F634D5EB-45AA-4C44-A73A-A6DFDF705C20}" srcOrd="0" destOrd="0" presId="urn:microsoft.com/office/officeart/2005/8/layout/process1"/>
    <dgm:cxn modelId="{339D78BB-CD82-4FB6-BD9C-3F638AB279A1}" type="presOf" srcId="{4E318F73-A5CF-4AB7-A2AE-76E26AD6832C}" destId="{8DBBCD73-4F88-400B-BD17-1945D872A7FC}" srcOrd="0" destOrd="0" presId="urn:microsoft.com/office/officeart/2005/8/layout/process1"/>
    <dgm:cxn modelId="{4A78F8BC-CD44-4B73-89D6-B52E4EBDF6E6}" type="presOf" srcId="{1E5044B9-8B6F-42B6-AD34-AD644B841DDB}" destId="{79376E2A-5B0E-46FF-8758-B49F2884657A}" srcOrd="1" destOrd="0" presId="urn:microsoft.com/office/officeart/2005/8/layout/process1"/>
    <dgm:cxn modelId="{A112F0D5-8FAC-406B-B20B-5534F84A6266}" srcId="{94244D42-5D76-4C73-902A-765F5B3037B6}" destId="{1BF01AF0-3232-448F-A785-54F605D619E2}" srcOrd="5" destOrd="0" parTransId="{FE8E4D90-3FCE-4791-97D6-14CDEDB0580B}" sibTransId="{BFB50D32-3793-4A99-8E2E-F6E503990218}"/>
    <dgm:cxn modelId="{78B9E4E0-D894-4CB8-9EAB-EB7AF3AAA418}" type="presOf" srcId="{437E3036-E404-462A-8345-FDC39CE5C271}" destId="{41ED9B93-3A99-493D-8A84-A8D8CFB59A20}" srcOrd="1" destOrd="0" presId="urn:microsoft.com/office/officeart/2005/8/layout/process1"/>
    <dgm:cxn modelId="{B13582EC-388B-4643-AC32-741EA7EC67FF}" type="presOf" srcId="{1E5044B9-8B6F-42B6-AD34-AD644B841DDB}" destId="{550796E5-9288-43A8-B112-F301F7BB4AD8}" srcOrd="0" destOrd="0" presId="urn:microsoft.com/office/officeart/2005/8/layout/process1"/>
    <dgm:cxn modelId="{627E80F8-3446-4371-ADE7-9B15C2161F87}" type="presOf" srcId="{BFB50D32-3793-4A99-8E2E-F6E503990218}" destId="{36595183-73B3-46F8-B772-F9D3406078F4}" srcOrd="0" destOrd="0" presId="urn:microsoft.com/office/officeart/2005/8/layout/process1"/>
    <dgm:cxn modelId="{9C659AFA-9F39-4FC9-A418-0103591498D6}" type="presOf" srcId="{0C3EFA76-26F0-450F-AC4F-04AE1B8D02CF}" destId="{522A4091-144F-481B-A612-5C5C581FD557}" srcOrd="0" destOrd="0" presId="urn:microsoft.com/office/officeart/2005/8/layout/process1"/>
    <dgm:cxn modelId="{2D14B7FD-72E9-4979-AFB6-DC190DB0E3EE}" type="presOf" srcId="{BFB50D32-3793-4A99-8E2E-F6E503990218}" destId="{1A8BF6F8-9C2C-4740-8CC3-167F19ED02B6}" srcOrd="1" destOrd="0" presId="urn:microsoft.com/office/officeart/2005/8/layout/process1"/>
    <dgm:cxn modelId="{B236C096-2BD0-4561-A119-38F9986E96F9}" type="presParOf" srcId="{6724E3BE-76AD-4EA6-8709-D041309B156C}" destId="{485C339E-BE0C-4585-AD2A-C120203D1DEB}" srcOrd="0" destOrd="0" presId="urn:microsoft.com/office/officeart/2005/8/layout/process1"/>
    <dgm:cxn modelId="{84EF1099-DF3A-47AD-B108-15DEFEE31479}" type="presParOf" srcId="{6724E3BE-76AD-4EA6-8709-D041309B156C}" destId="{F634D5EB-45AA-4C44-A73A-A6DFDF705C20}" srcOrd="1" destOrd="0" presId="urn:microsoft.com/office/officeart/2005/8/layout/process1"/>
    <dgm:cxn modelId="{99CE288E-8CE4-4D8C-9100-150A400B5C21}" type="presParOf" srcId="{F634D5EB-45AA-4C44-A73A-A6DFDF705C20}" destId="{C1A397DB-2D7F-45C7-BAF3-5F1D964C65E4}" srcOrd="0" destOrd="0" presId="urn:microsoft.com/office/officeart/2005/8/layout/process1"/>
    <dgm:cxn modelId="{4D356C6E-8DD5-4F2A-8609-1B30EA24E453}" type="presParOf" srcId="{6724E3BE-76AD-4EA6-8709-D041309B156C}" destId="{C045AB8C-C251-44FA-AC55-C48C76D89F71}" srcOrd="2" destOrd="0" presId="urn:microsoft.com/office/officeart/2005/8/layout/process1"/>
    <dgm:cxn modelId="{A1A7E05D-B204-4F32-ACD5-F2FCA231CD3A}" type="presParOf" srcId="{6724E3BE-76AD-4EA6-8709-D041309B156C}" destId="{550796E5-9288-43A8-B112-F301F7BB4AD8}" srcOrd="3" destOrd="0" presId="urn:microsoft.com/office/officeart/2005/8/layout/process1"/>
    <dgm:cxn modelId="{5740B014-8964-4586-8AA3-3BE5CCFFA785}" type="presParOf" srcId="{550796E5-9288-43A8-B112-F301F7BB4AD8}" destId="{79376E2A-5B0E-46FF-8758-B49F2884657A}" srcOrd="0" destOrd="0" presId="urn:microsoft.com/office/officeart/2005/8/layout/process1"/>
    <dgm:cxn modelId="{146E64FD-BD6C-4270-AE5A-ED7089D972B2}" type="presParOf" srcId="{6724E3BE-76AD-4EA6-8709-D041309B156C}" destId="{90C3F782-1E15-4BB5-BF5E-70FC0859F5A5}" srcOrd="4" destOrd="0" presId="urn:microsoft.com/office/officeart/2005/8/layout/process1"/>
    <dgm:cxn modelId="{9DBFE581-6D79-46A4-847A-4CA4D2A80886}" type="presParOf" srcId="{6724E3BE-76AD-4EA6-8709-D041309B156C}" destId="{1B92CF8A-C954-4AA3-A4A7-50C407AC3232}" srcOrd="5" destOrd="0" presId="urn:microsoft.com/office/officeart/2005/8/layout/process1"/>
    <dgm:cxn modelId="{0693C22B-BB2F-4A01-B116-EBD772ABFB34}" type="presParOf" srcId="{1B92CF8A-C954-4AA3-A4A7-50C407AC3232}" destId="{41ED9B93-3A99-493D-8A84-A8D8CFB59A20}" srcOrd="0" destOrd="0" presId="urn:microsoft.com/office/officeart/2005/8/layout/process1"/>
    <dgm:cxn modelId="{C0EFF65A-1E2B-4C78-A62D-A67CD15167BF}" type="presParOf" srcId="{6724E3BE-76AD-4EA6-8709-D041309B156C}" destId="{11635E8C-00D4-4598-A5A5-BF5345472A28}" srcOrd="6" destOrd="0" presId="urn:microsoft.com/office/officeart/2005/8/layout/process1"/>
    <dgm:cxn modelId="{1C5AC221-C2D5-4ECF-80E2-55E034CE0690}" type="presParOf" srcId="{6724E3BE-76AD-4EA6-8709-D041309B156C}" destId="{522A4091-144F-481B-A612-5C5C581FD557}" srcOrd="7" destOrd="0" presId="urn:microsoft.com/office/officeart/2005/8/layout/process1"/>
    <dgm:cxn modelId="{A7921288-073E-42B8-BA90-A862A89E712D}" type="presParOf" srcId="{522A4091-144F-481B-A612-5C5C581FD557}" destId="{6A01F967-CCEC-4D4D-AED5-E29583F16444}" srcOrd="0" destOrd="0" presId="urn:microsoft.com/office/officeart/2005/8/layout/process1"/>
    <dgm:cxn modelId="{5434C34B-BDC3-4472-BAD9-D564082FAEAE}" type="presParOf" srcId="{6724E3BE-76AD-4EA6-8709-D041309B156C}" destId="{541FCFD6-D1B6-49EF-A6CA-8D29DB6F259F}" srcOrd="8" destOrd="0" presId="urn:microsoft.com/office/officeart/2005/8/layout/process1"/>
    <dgm:cxn modelId="{8AFEB661-46FB-47C5-97CE-DC5435B89A20}" type="presParOf" srcId="{6724E3BE-76AD-4EA6-8709-D041309B156C}" destId="{8DBBCD73-4F88-400B-BD17-1945D872A7FC}" srcOrd="9" destOrd="0" presId="urn:microsoft.com/office/officeart/2005/8/layout/process1"/>
    <dgm:cxn modelId="{DBE91D85-FC77-4B59-8294-BA28A104253B}" type="presParOf" srcId="{8DBBCD73-4F88-400B-BD17-1945D872A7FC}" destId="{CC7A3656-42A9-4F60-A992-48046743ECBF}" srcOrd="0" destOrd="0" presId="urn:microsoft.com/office/officeart/2005/8/layout/process1"/>
    <dgm:cxn modelId="{9FA6FA6F-77FC-40BC-8AAC-EE26F578896F}" type="presParOf" srcId="{6724E3BE-76AD-4EA6-8709-D041309B156C}" destId="{50701B5A-985B-4F88-BFBC-8CF8432CB123}" srcOrd="10" destOrd="0" presId="urn:microsoft.com/office/officeart/2005/8/layout/process1"/>
    <dgm:cxn modelId="{A1773C55-54CF-4357-AC70-1A01B5A077E7}" type="presParOf" srcId="{6724E3BE-76AD-4EA6-8709-D041309B156C}" destId="{36595183-73B3-46F8-B772-F9D3406078F4}" srcOrd="11" destOrd="0" presId="urn:microsoft.com/office/officeart/2005/8/layout/process1"/>
    <dgm:cxn modelId="{2BAB6D9B-063F-49AB-942D-23408E76F43B}" type="presParOf" srcId="{36595183-73B3-46F8-B772-F9D3406078F4}" destId="{1A8BF6F8-9C2C-4740-8CC3-167F19ED02B6}" srcOrd="0" destOrd="0" presId="urn:microsoft.com/office/officeart/2005/8/layout/process1"/>
    <dgm:cxn modelId="{7DAF815B-FEBB-4C9A-BB56-7C2214140D54}" type="presParOf" srcId="{6724E3BE-76AD-4EA6-8709-D041309B156C}" destId="{C2211F70-0D8B-4EAE-8751-8A3FC83A282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244D42-5D76-4C73-902A-765F5B3037B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2E6D282-6001-4F5A-8E38-58D8D464303A}">
      <dgm:prSet phldrT="[Text]"/>
      <dgm:spPr/>
      <dgm:t>
        <a:bodyPr/>
        <a:lstStyle/>
        <a:p>
          <a:r>
            <a:rPr lang="en-US" sz="3200">
              <a:cs typeface="Calibri Light"/>
            </a:rPr>
            <a:t>Raw Data</a:t>
          </a:r>
          <a:endParaRPr lang="en-US" sz="3200">
            <a:latin typeface="Calibri Light"/>
            <a:cs typeface="Calibri Light"/>
          </a:endParaRPr>
        </a:p>
      </dgm:t>
    </dgm:pt>
    <dgm:pt modelId="{69131F7D-918E-4BF1-BB17-EAB2E13AAFFA}" type="parTrans" cxnId="{29F09020-6351-400D-AC6C-5A8B61636805}">
      <dgm:prSet/>
      <dgm:spPr/>
      <dgm:t>
        <a:bodyPr/>
        <a:lstStyle/>
        <a:p>
          <a:endParaRPr lang="en-US"/>
        </a:p>
      </dgm:t>
    </dgm:pt>
    <dgm:pt modelId="{ABA5C922-1D16-4A41-8019-DAF46D3A45E7}" type="sibTrans" cxnId="{29F09020-6351-400D-AC6C-5A8B61636805}">
      <dgm:prSet/>
      <dgm:spPr/>
      <dgm:t>
        <a:bodyPr/>
        <a:lstStyle/>
        <a:p>
          <a:endParaRPr lang="en-US"/>
        </a:p>
      </dgm:t>
    </dgm:pt>
    <dgm:pt modelId="{9B4A5618-C6BC-4F63-B9F6-0A240BE03CE3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Feature Engineering</a:t>
          </a:r>
        </a:p>
      </dgm:t>
    </dgm:pt>
    <dgm:pt modelId="{719391CE-7C48-4A68-8ACD-DB808746F0C7}" type="parTrans" cxnId="{C8CCF862-9367-4349-B10C-EBC2556EEB6D}">
      <dgm:prSet/>
      <dgm:spPr/>
      <dgm:t>
        <a:bodyPr/>
        <a:lstStyle/>
        <a:p>
          <a:endParaRPr lang="en-US"/>
        </a:p>
      </dgm:t>
    </dgm:pt>
    <dgm:pt modelId="{437E3036-E404-462A-8345-FDC39CE5C271}" type="sibTrans" cxnId="{C8CCF862-9367-4349-B10C-EBC2556EEB6D}">
      <dgm:prSet/>
      <dgm:spPr/>
      <dgm:t>
        <a:bodyPr/>
        <a:lstStyle/>
        <a:p>
          <a:endParaRPr lang="en-US"/>
        </a:p>
      </dgm:t>
    </dgm:pt>
    <dgm:pt modelId="{98776AA6-C76B-43B9-B9A0-72D42828CF22}">
      <dgm:prSet phldrT="[Text]"/>
      <dgm:spPr/>
      <dgm:t>
        <a:bodyPr/>
        <a:lstStyle/>
        <a:p>
          <a:r>
            <a:rPr lang="en-US" sz="3200">
              <a:cs typeface="Calibri Light"/>
            </a:rPr>
            <a:t>Model Selection &amp; Training</a:t>
          </a:r>
        </a:p>
      </dgm:t>
    </dgm:pt>
    <dgm:pt modelId="{F16F5906-3600-47DB-879B-52907B24F192}" type="parTrans" cxnId="{32450BA6-149D-493F-AC1C-AB994488BAFB}">
      <dgm:prSet/>
      <dgm:spPr/>
      <dgm:t>
        <a:bodyPr/>
        <a:lstStyle/>
        <a:p>
          <a:endParaRPr lang="en-US"/>
        </a:p>
      </dgm:t>
    </dgm:pt>
    <dgm:pt modelId="{0C3EFA76-26F0-450F-AC4F-04AE1B8D02CF}" type="sibTrans" cxnId="{32450BA6-149D-493F-AC1C-AB994488BAFB}">
      <dgm:prSet/>
      <dgm:spPr/>
      <dgm:t>
        <a:bodyPr/>
        <a:lstStyle/>
        <a:p>
          <a:endParaRPr lang="en-US"/>
        </a:p>
      </dgm:t>
    </dgm:pt>
    <dgm:pt modelId="{4DD30730-BABD-4A4D-A644-BDC9CC3F679C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Data Preparation</a:t>
          </a:r>
        </a:p>
      </dgm:t>
    </dgm:pt>
    <dgm:pt modelId="{4512D92A-EC79-4C8E-8C85-C4B599447FEA}" type="parTrans" cxnId="{CC80D9AF-0852-47C2-BD1F-ABC45A56E649}">
      <dgm:prSet/>
      <dgm:spPr/>
      <dgm:t>
        <a:bodyPr/>
        <a:lstStyle/>
        <a:p>
          <a:endParaRPr lang="en-US"/>
        </a:p>
      </dgm:t>
    </dgm:pt>
    <dgm:pt modelId="{1E5044B9-8B6F-42B6-AD34-AD644B841DDB}" type="sibTrans" cxnId="{CC80D9AF-0852-47C2-BD1F-ABC45A56E649}">
      <dgm:prSet/>
      <dgm:spPr/>
      <dgm:t>
        <a:bodyPr/>
        <a:lstStyle/>
        <a:p>
          <a:endParaRPr lang="en-US"/>
        </a:p>
      </dgm:t>
    </dgm:pt>
    <dgm:pt modelId="{C99F76BC-0D48-4304-85E1-B673C26EB79F}">
      <dgm:prSet phldrT="[Text]"/>
      <dgm:spPr/>
      <dgm:t>
        <a:bodyPr/>
        <a:lstStyle/>
        <a:p>
          <a:r>
            <a:rPr lang="en-US" sz="3200">
              <a:cs typeface="Calibri Light"/>
            </a:rPr>
            <a:t>Model Evaluation</a:t>
          </a:r>
        </a:p>
      </dgm:t>
    </dgm:pt>
    <dgm:pt modelId="{C31FD027-D431-4C93-891A-9AF0129C343D}" type="parTrans" cxnId="{C12C4EAF-EE8B-4F30-AA8B-C7C049BBAFBC}">
      <dgm:prSet/>
      <dgm:spPr/>
      <dgm:t>
        <a:bodyPr/>
        <a:lstStyle/>
        <a:p>
          <a:endParaRPr lang="en-US"/>
        </a:p>
      </dgm:t>
    </dgm:pt>
    <dgm:pt modelId="{4E318F73-A5CF-4AB7-A2AE-76E26AD6832C}" type="sibTrans" cxnId="{C12C4EAF-EE8B-4F30-AA8B-C7C049BBAFBC}">
      <dgm:prSet/>
      <dgm:spPr/>
      <dgm:t>
        <a:bodyPr/>
        <a:lstStyle/>
        <a:p>
          <a:endParaRPr lang="en-US"/>
        </a:p>
      </dgm:t>
    </dgm:pt>
    <dgm:pt modelId="{1BF01AF0-3232-448F-A785-54F605D619E2}">
      <dgm:prSet phldrT="[Text]"/>
      <dgm:spPr/>
      <dgm:t>
        <a:bodyPr/>
        <a:lstStyle/>
        <a:p>
          <a:r>
            <a:rPr lang="en-US" sz="3200">
              <a:cs typeface="Calibri Light"/>
            </a:rPr>
            <a:t>Parameter Optimization</a:t>
          </a:r>
        </a:p>
      </dgm:t>
    </dgm:pt>
    <dgm:pt modelId="{FE8E4D90-3FCE-4791-97D6-14CDEDB0580B}" type="parTrans" cxnId="{A112F0D5-8FAC-406B-B20B-5534F84A6266}">
      <dgm:prSet/>
      <dgm:spPr/>
      <dgm:t>
        <a:bodyPr/>
        <a:lstStyle/>
        <a:p>
          <a:endParaRPr lang="en-US"/>
        </a:p>
      </dgm:t>
    </dgm:pt>
    <dgm:pt modelId="{BFB50D32-3793-4A99-8E2E-F6E503990218}" type="sibTrans" cxnId="{A112F0D5-8FAC-406B-B20B-5534F84A6266}">
      <dgm:prSet/>
      <dgm:spPr/>
      <dgm:t>
        <a:bodyPr/>
        <a:lstStyle/>
        <a:p>
          <a:endParaRPr lang="en-US"/>
        </a:p>
      </dgm:t>
    </dgm:pt>
    <dgm:pt modelId="{F35D1910-B341-4792-BDF6-B354BBDCD401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Model Deployment</a:t>
          </a:r>
        </a:p>
      </dgm:t>
    </dgm:pt>
    <dgm:pt modelId="{B3F72988-AD7F-412C-8DB3-33755E6778B7}" type="parTrans" cxnId="{93E5BF2D-1901-47EB-A35A-D282A623A09C}">
      <dgm:prSet/>
      <dgm:spPr/>
      <dgm:t>
        <a:bodyPr/>
        <a:lstStyle/>
        <a:p>
          <a:endParaRPr lang="en-US"/>
        </a:p>
      </dgm:t>
    </dgm:pt>
    <dgm:pt modelId="{FA5F07D5-4E51-4363-951A-7A31A7179106}" type="sibTrans" cxnId="{93E5BF2D-1901-47EB-A35A-D282A623A09C}">
      <dgm:prSet/>
      <dgm:spPr/>
      <dgm:t>
        <a:bodyPr/>
        <a:lstStyle/>
        <a:p>
          <a:endParaRPr lang="en-US"/>
        </a:p>
      </dgm:t>
    </dgm:pt>
    <dgm:pt modelId="{6724E3BE-76AD-4EA6-8709-D041309B156C}" type="pres">
      <dgm:prSet presAssocID="{94244D42-5D76-4C73-902A-765F5B3037B6}" presName="Name0" presStyleCnt="0">
        <dgm:presLayoutVars>
          <dgm:dir/>
          <dgm:resizeHandles val="exact"/>
        </dgm:presLayoutVars>
      </dgm:prSet>
      <dgm:spPr/>
    </dgm:pt>
    <dgm:pt modelId="{485C339E-BE0C-4585-AD2A-C120203D1DEB}" type="pres">
      <dgm:prSet presAssocID="{02E6D282-6001-4F5A-8E38-58D8D464303A}" presName="node" presStyleLbl="node1" presStyleIdx="0" presStyleCnt="7" custLinFactNeighborY="5024">
        <dgm:presLayoutVars>
          <dgm:bulletEnabled val="1"/>
        </dgm:presLayoutVars>
      </dgm:prSet>
      <dgm:spPr/>
    </dgm:pt>
    <dgm:pt modelId="{F634D5EB-45AA-4C44-A73A-A6DFDF705C20}" type="pres">
      <dgm:prSet presAssocID="{ABA5C922-1D16-4A41-8019-DAF46D3A45E7}" presName="sibTrans" presStyleLbl="sibTrans2D1" presStyleIdx="0" presStyleCnt="6"/>
      <dgm:spPr/>
    </dgm:pt>
    <dgm:pt modelId="{C1A397DB-2D7F-45C7-BAF3-5F1D964C65E4}" type="pres">
      <dgm:prSet presAssocID="{ABA5C922-1D16-4A41-8019-DAF46D3A45E7}" presName="connectorText" presStyleLbl="sibTrans2D1" presStyleIdx="0" presStyleCnt="6"/>
      <dgm:spPr/>
    </dgm:pt>
    <dgm:pt modelId="{C045AB8C-C251-44FA-AC55-C48C76D89F71}" type="pres">
      <dgm:prSet presAssocID="{4DD30730-BABD-4A4D-A644-BDC9CC3F679C}" presName="node" presStyleLbl="node1" presStyleIdx="1" presStyleCnt="7" custLinFactNeighborY="2154">
        <dgm:presLayoutVars>
          <dgm:bulletEnabled val="1"/>
        </dgm:presLayoutVars>
      </dgm:prSet>
      <dgm:spPr/>
    </dgm:pt>
    <dgm:pt modelId="{550796E5-9288-43A8-B112-F301F7BB4AD8}" type="pres">
      <dgm:prSet presAssocID="{1E5044B9-8B6F-42B6-AD34-AD644B841DDB}" presName="sibTrans" presStyleLbl="sibTrans2D1" presStyleIdx="1" presStyleCnt="6"/>
      <dgm:spPr/>
    </dgm:pt>
    <dgm:pt modelId="{79376E2A-5B0E-46FF-8758-B49F2884657A}" type="pres">
      <dgm:prSet presAssocID="{1E5044B9-8B6F-42B6-AD34-AD644B841DDB}" presName="connectorText" presStyleLbl="sibTrans2D1" presStyleIdx="1" presStyleCnt="6"/>
      <dgm:spPr/>
    </dgm:pt>
    <dgm:pt modelId="{90C3F782-1E15-4BB5-BF5E-70FC0859F5A5}" type="pres">
      <dgm:prSet presAssocID="{9B4A5618-C6BC-4F63-B9F6-0A240BE03CE3}" presName="node" presStyleLbl="node1" presStyleIdx="2" presStyleCnt="7">
        <dgm:presLayoutVars>
          <dgm:bulletEnabled val="1"/>
        </dgm:presLayoutVars>
      </dgm:prSet>
      <dgm:spPr/>
    </dgm:pt>
    <dgm:pt modelId="{1B92CF8A-C954-4AA3-A4A7-50C407AC3232}" type="pres">
      <dgm:prSet presAssocID="{437E3036-E404-462A-8345-FDC39CE5C271}" presName="sibTrans" presStyleLbl="sibTrans2D1" presStyleIdx="2" presStyleCnt="6"/>
      <dgm:spPr/>
    </dgm:pt>
    <dgm:pt modelId="{41ED9B93-3A99-493D-8A84-A8D8CFB59A20}" type="pres">
      <dgm:prSet presAssocID="{437E3036-E404-462A-8345-FDC39CE5C271}" presName="connectorText" presStyleLbl="sibTrans2D1" presStyleIdx="2" presStyleCnt="6"/>
      <dgm:spPr/>
    </dgm:pt>
    <dgm:pt modelId="{11635E8C-00D4-4598-A5A5-BF5345472A28}" type="pres">
      <dgm:prSet presAssocID="{98776AA6-C76B-43B9-B9A0-72D42828CF22}" presName="node" presStyleLbl="node1" presStyleIdx="3" presStyleCnt="7">
        <dgm:presLayoutVars>
          <dgm:bulletEnabled val="1"/>
        </dgm:presLayoutVars>
      </dgm:prSet>
      <dgm:spPr/>
    </dgm:pt>
    <dgm:pt modelId="{522A4091-144F-481B-A612-5C5C581FD557}" type="pres">
      <dgm:prSet presAssocID="{0C3EFA76-26F0-450F-AC4F-04AE1B8D02CF}" presName="sibTrans" presStyleLbl="sibTrans2D1" presStyleIdx="3" presStyleCnt="6"/>
      <dgm:spPr/>
    </dgm:pt>
    <dgm:pt modelId="{6A01F967-CCEC-4D4D-AED5-E29583F16444}" type="pres">
      <dgm:prSet presAssocID="{0C3EFA76-26F0-450F-AC4F-04AE1B8D02CF}" presName="connectorText" presStyleLbl="sibTrans2D1" presStyleIdx="3" presStyleCnt="6"/>
      <dgm:spPr/>
    </dgm:pt>
    <dgm:pt modelId="{541FCFD6-D1B6-49EF-A6CA-8D29DB6F259F}" type="pres">
      <dgm:prSet presAssocID="{C99F76BC-0D48-4304-85E1-B673C26EB79F}" presName="node" presStyleLbl="node1" presStyleIdx="4" presStyleCnt="7">
        <dgm:presLayoutVars>
          <dgm:bulletEnabled val="1"/>
        </dgm:presLayoutVars>
      </dgm:prSet>
      <dgm:spPr/>
    </dgm:pt>
    <dgm:pt modelId="{8DBBCD73-4F88-400B-BD17-1945D872A7FC}" type="pres">
      <dgm:prSet presAssocID="{4E318F73-A5CF-4AB7-A2AE-76E26AD6832C}" presName="sibTrans" presStyleLbl="sibTrans2D1" presStyleIdx="4" presStyleCnt="6"/>
      <dgm:spPr/>
    </dgm:pt>
    <dgm:pt modelId="{CC7A3656-42A9-4F60-A992-48046743ECBF}" type="pres">
      <dgm:prSet presAssocID="{4E318F73-A5CF-4AB7-A2AE-76E26AD6832C}" presName="connectorText" presStyleLbl="sibTrans2D1" presStyleIdx="4" presStyleCnt="6"/>
      <dgm:spPr/>
    </dgm:pt>
    <dgm:pt modelId="{50701B5A-985B-4F88-BFBC-8CF8432CB123}" type="pres">
      <dgm:prSet presAssocID="{1BF01AF0-3232-448F-A785-54F605D619E2}" presName="node" presStyleLbl="node1" presStyleIdx="5" presStyleCnt="7">
        <dgm:presLayoutVars>
          <dgm:bulletEnabled val="1"/>
        </dgm:presLayoutVars>
      </dgm:prSet>
      <dgm:spPr/>
    </dgm:pt>
    <dgm:pt modelId="{36595183-73B3-46F8-B772-F9D3406078F4}" type="pres">
      <dgm:prSet presAssocID="{BFB50D32-3793-4A99-8E2E-F6E503990218}" presName="sibTrans" presStyleLbl="sibTrans2D1" presStyleIdx="5" presStyleCnt="6"/>
      <dgm:spPr/>
    </dgm:pt>
    <dgm:pt modelId="{1A8BF6F8-9C2C-4740-8CC3-167F19ED02B6}" type="pres">
      <dgm:prSet presAssocID="{BFB50D32-3793-4A99-8E2E-F6E503990218}" presName="connectorText" presStyleLbl="sibTrans2D1" presStyleIdx="5" presStyleCnt="6"/>
      <dgm:spPr/>
    </dgm:pt>
    <dgm:pt modelId="{C2211F70-0D8B-4EAE-8751-8A3FC83A282D}" type="pres">
      <dgm:prSet presAssocID="{F35D1910-B341-4792-BDF6-B354BBDCD401}" presName="node" presStyleLbl="node1" presStyleIdx="6" presStyleCnt="7">
        <dgm:presLayoutVars>
          <dgm:bulletEnabled val="1"/>
        </dgm:presLayoutVars>
      </dgm:prSet>
      <dgm:spPr/>
    </dgm:pt>
  </dgm:ptLst>
  <dgm:cxnLst>
    <dgm:cxn modelId="{8D8C790C-AD80-4F6F-8920-E0E0F3533B67}" type="presOf" srcId="{0C3EFA76-26F0-450F-AC4F-04AE1B8D02CF}" destId="{6A01F967-CCEC-4D4D-AED5-E29583F16444}" srcOrd="1" destOrd="0" presId="urn:microsoft.com/office/officeart/2005/8/layout/process1"/>
    <dgm:cxn modelId="{29F09020-6351-400D-AC6C-5A8B61636805}" srcId="{94244D42-5D76-4C73-902A-765F5B3037B6}" destId="{02E6D282-6001-4F5A-8E38-58D8D464303A}" srcOrd="0" destOrd="0" parTransId="{69131F7D-918E-4BF1-BB17-EAB2E13AAFFA}" sibTransId="{ABA5C922-1D16-4A41-8019-DAF46D3A45E7}"/>
    <dgm:cxn modelId="{93E5BF2D-1901-47EB-A35A-D282A623A09C}" srcId="{94244D42-5D76-4C73-902A-765F5B3037B6}" destId="{F35D1910-B341-4792-BDF6-B354BBDCD401}" srcOrd="6" destOrd="0" parTransId="{B3F72988-AD7F-412C-8DB3-33755E6778B7}" sibTransId="{FA5F07D5-4E51-4363-951A-7A31A7179106}"/>
    <dgm:cxn modelId="{EABB104F-7A17-4972-918F-441999BBDCEB}" type="presOf" srcId="{98776AA6-C76B-43B9-B9A0-72D42828CF22}" destId="{11635E8C-00D4-4598-A5A5-BF5345472A28}" srcOrd="0" destOrd="0" presId="urn:microsoft.com/office/officeart/2005/8/layout/process1"/>
    <dgm:cxn modelId="{813D9951-E899-446C-9396-BF6EDA8B58F5}" type="presOf" srcId="{9B4A5618-C6BC-4F63-B9F6-0A240BE03CE3}" destId="{90C3F782-1E15-4BB5-BF5E-70FC0859F5A5}" srcOrd="0" destOrd="0" presId="urn:microsoft.com/office/officeart/2005/8/layout/process1"/>
    <dgm:cxn modelId="{7107895A-DA1B-47CF-B91B-1EDE82F87D04}" type="presOf" srcId="{4E318F73-A5CF-4AB7-A2AE-76E26AD6832C}" destId="{CC7A3656-42A9-4F60-A992-48046743ECBF}" srcOrd="1" destOrd="0" presId="urn:microsoft.com/office/officeart/2005/8/layout/process1"/>
    <dgm:cxn modelId="{C8CCF862-9367-4349-B10C-EBC2556EEB6D}" srcId="{94244D42-5D76-4C73-902A-765F5B3037B6}" destId="{9B4A5618-C6BC-4F63-B9F6-0A240BE03CE3}" srcOrd="2" destOrd="0" parTransId="{719391CE-7C48-4A68-8ACD-DB808746F0C7}" sibTransId="{437E3036-E404-462A-8345-FDC39CE5C271}"/>
    <dgm:cxn modelId="{DD38A969-11B7-49FE-9F5A-547C290B7B3C}" type="presOf" srcId="{4DD30730-BABD-4A4D-A644-BDC9CC3F679C}" destId="{C045AB8C-C251-44FA-AC55-C48C76D89F71}" srcOrd="0" destOrd="0" presId="urn:microsoft.com/office/officeart/2005/8/layout/process1"/>
    <dgm:cxn modelId="{A786DB7F-66A7-48A3-90F8-1DFFD2FD2974}" type="presOf" srcId="{437E3036-E404-462A-8345-FDC39CE5C271}" destId="{1B92CF8A-C954-4AA3-A4A7-50C407AC3232}" srcOrd="0" destOrd="0" presId="urn:microsoft.com/office/officeart/2005/8/layout/process1"/>
    <dgm:cxn modelId="{69346884-5712-4EC1-A046-440DF6A20BA9}" type="presOf" srcId="{94244D42-5D76-4C73-902A-765F5B3037B6}" destId="{6724E3BE-76AD-4EA6-8709-D041309B156C}" srcOrd="0" destOrd="0" presId="urn:microsoft.com/office/officeart/2005/8/layout/process1"/>
    <dgm:cxn modelId="{D241B38A-31B8-4A6E-BD07-3DE0799167FF}" type="presOf" srcId="{ABA5C922-1D16-4A41-8019-DAF46D3A45E7}" destId="{C1A397DB-2D7F-45C7-BAF3-5F1D964C65E4}" srcOrd="1" destOrd="0" presId="urn:microsoft.com/office/officeart/2005/8/layout/process1"/>
    <dgm:cxn modelId="{F6955998-AD5D-49C9-8EC7-5BC102F799A7}" type="presOf" srcId="{1BF01AF0-3232-448F-A785-54F605D619E2}" destId="{50701B5A-985B-4F88-BFBC-8CF8432CB123}" srcOrd="0" destOrd="0" presId="urn:microsoft.com/office/officeart/2005/8/layout/process1"/>
    <dgm:cxn modelId="{E3D2F7A4-6BD2-48BA-84F8-3BC4D547305B}" type="presOf" srcId="{F35D1910-B341-4792-BDF6-B354BBDCD401}" destId="{C2211F70-0D8B-4EAE-8751-8A3FC83A282D}" srcOrd="0" destOrd="0" presId="urn:microsoft.com/office/officeart/2005/8/layout/process1"/>
    <dgm:cxn modelId="{32450BA6-149D-493F-AC1C-AB994488BAFB}" srcId="{94244D42-5D76-4C73-902A-765F5B3037B6}" destId="{98776AA6-C76B-43B9-B9A0-72D42828CF22}" srcOrd="3" destOrd="0" parTransId="{F16F5906-3600-47DB-879B-52907B24F192}" sibTransId="{0C3EFA76-26F0-450F-AC4F-04AE1B8D02CF}"/>
    <dgm:cxn modelId="{2A7C96A6-E3C3-4AE7-9FEA-421EDCBBB1F5}" type="presOf" srcId="{C99F76BC-0D48-4304-85E1-B673C26EB79F}" destId="{541FCFD6-D1B6-49EF-A6CA-8D29DB6F259F}" srcOrd="0" destOrd="0" presId="urn:microsoft.com/office/officeart/2005/8/layout/process1"/>
    <dgm:cxn modelId="{E37810AE-D36A-4937-B0C8-7032C27D1215}" type="presOf" srcId="{02E6D282-6001-4F5A-8E38-58D8D464303A}" destId="{485C339E-BE0C-4585-AD2A-C120203D1DEB}" srcOrd="0" destOrd="0" presId="urn:microsoft.com/office/officeart/2005/8/layout/process1"/>
    <dgm:cxn modelId="{C12C4EAF-EE8B-4F30-AA8B-C7C049BBAFBC}" srcId="{94244D42-5D76-4C73-902A-765F5B3037B6}" destId="{C99F76BC-0D48-4304-85E1-B673C26EB79F}" srcOrd="4" destOrd="0" parTransId="{C31FD027-D431-4C93-891A-9AF0129C343D}" sibTransId="{4E318F73-A5CF-4AB7-A2AE-76E26AD6832C}"/>
    <dgm:cxn modelId="{CC80D9AF-0852-47C2-BD1F-ABC45A56E649}" srcId="{94244D42-5D76-4C73-902A-765F5B3037B6}" destId="{4DD30730-BABD-4A4D-A644-BDC9CC3F679C}" srcOrd="1" destOrd="0" parTransId="{4512D92A-EC79-4C8E-8C85-C4B599447FEA}" sibTransId="{1E5044B9-8B6F-42B6-AD34-AD644B841DDB}"/>
    <dgm:cxn modelId="{0ADF20B9-D274-43B9-93EF-ECF684C66361}" type="presOf" srcId="{ABA5C922-1D16-4A41-8019-DAF46D3A45E7}" destId="{F634D5EB-45AA-4C44-A73A-A6DFDF705C20}" srcOrd="0" destOrd="0" presId="urn:microsoft.com/office/officeart/2005/8/layout/process1"/>
    <dgm:cxn modelId="{339D78BB-CD82-4FB6-BD9C-3F638AB279A1}" type="presOf" srcId="{4E318F73-A5CF-4AB7-A2AE-76E26AD6832C}" destId="{8DBBCD73-4F88-400B-BD17-1945D872A7FC}" srcOrd="0" destOrd="0" presId="urn:microsoft.com/office/officeart/2005/8/layout/process1"/>
    <dgm:cxn modelId="{4A78F8BC-CD44-4B73-89D6-B52E4EBDF6E6}" type="presOf" srcId="{1E5044B9-8B6F-42B6-AD34-AD644B841DDB}" destId="{79376E2A-5B0E-46FF-8758-B49F2884657A}" srcOrd="1" destOrd="0" presId="urn:microsoft.com/office/officeart/2005/8/layout/process1"/>
    <dgm:cxn modelId="{A112F0D5-8FAC-406B-B20B-5534F84A6266}" srcId="{94244D42-5D76-4C73-902A-765F5B3037B6}" destId="{1BF01AF0-3232-448F-A785-54F605D619E2}" srcOrd="5" destOrd="0" parTransId="{FE8E4D90-3FCE-4791-97D6-14CDEDB0580B}" sibTransId="{BFB50D32-3793-4A99-8E2E-F6E503990218}"/>
    <dgm:cxn modelId="{78B9E4E0-D894-4CB8-9EAB-EB7AF3AAA418}" type="presOf" srcId="{437E3036-E404-462A-8345-FDC39CE5C271}" destId="{41ED9B93-3A99-493D-8A84-A8D8CFB59A20}" srcOrd="1" destOrd="0" presId="urn:microsoft.com/office/officeart/2005/8/layout/process1"/>
    <dgm:cxn modelId="{B13582EC-388B-4643-AC32-741EA7EC67FF}" type="presOf" srcId="{1E5044B9-8B6F-42B6-AD34-AD644B841DDB}" destId="{550796E5-9288-43A8-B112-F301F7BB4AD8}" srcOrd="0" destOrd="0" presId="urn:microsoft.com/office/officeart/2005/8/layout/process1"/>
    <dgm:cxn modelId="{627E80F8-3446-4371-ADE7-9B15C2161F87}" type="presOf" srcId="{BFB50D32-3793-4A99-8E2E-F6E503990218}" destId="{36595183-73B3-46F8-B772-F9D3406078F4}" srcOrd="0" destOrd="0" presId="urn:microsoft.com/office/officeart/2005/8/layout/process1"/>
    <dgm:cxn modelId="{9C659AFA-9F39-4FC9-A418-0103591498D6}" type="presOf" srcId="{0C3EFA76-26F0-450F-AC4F-04AE1B8D02CF}" destId="{522A4091-144F-481B-A612-5C5C581FD557}" srcOrd="0" destOrd="0" presId="urn:microsoft.com/office/officeart/2005/8/layout/process1"/>
    <dgm:cxn modelId="{2D14B7FD-72E9-4979-AFB6-DC190DB0E3EE}" type="presOf" srcId="{BFB50D32-3793-4A99-8E2E-F6E503990218}" destId="{1A8BF6F8-9C2C-4740-8CC3-167F19ED02B6}" srcOrd="1" destOrd="0" presId="urn:microsoft.com/office/officeart/2005/8/layout/process1"/>
    <dgm:cxn modelId="{B236C096-2BD0-4561-A119-38F9986E96F9}" type="presParOf" srcId="{6724E3BE-76AD-4EA6-8709-D041309B156C}" destId="{485C339E-BE0C-4585-AD2A-C120203D1DEB}" srcOrd="0" destOrd="0" presId="urn:microsoft.com/office/officeart/2005/8/layout/process1"/>
    <dgm:cxn modelId="{84EF1099-DF3A-47AD-B108-15DEFEE31479}" type="presParOf" srcId="{6724E3BE-76AD-4EA6-8709-D041309B156C}" destId="{F634D5EB-45AA-4C44-A73A-A6DFDF705C20}" srcOrd="1" destOrd="0" presId="urn:microsoft.com/office/officeart/2005/8/layout/process1"/>
    <dgm:cxn modelId="{99CE288E-8CE4-4D8C-9100-150A400B5C21}" type="presParOf" srcId="{F634D5EB-45AA-4C44-A73A-A6DFDF705C20}" destId="{C1A397DB-2D7F-45C7-BAF3-5F1D964C65E4}" srcOrd="0" destOrd="0" presId="urn:microsoft.com/office/officeart/2005/8/layout/process1"/>
    <dgm:cxn modelId="{4D356C6E-8DD5-4F2A-8609-1B30EA24E453}" type="presParOf" srcId="{6724E3BE-76AD-4EA6-8709-D041309B156C}" destId="{C045AB8C-C251-44FA-AC55-C48C76D89F71}" srcOrd="2" destOrd="0" presId="urn:microsoft.com/office/officeart/2005/8/layout/process1"/>
    <dgm:cxn modelId="{A1A7E05D-B204-4F32-ACD5-F2FCA231CD3A}" type="presParOf" srcId="{6724E3BE-76AD-4EA6-8709-D041309B156C}" destId="{550796E5-9288-43A8-B112-F301F7BB4AD8}" srcOrd="3" destOrd="0" presId="urn:microsoft.com/office/officeart/2005/8/layout/process1"/>
    <dgm:cxn modelId="{5740B014-8964-4586-8AA3-3BE5CCFFA785}" type="presParOf" srcId="{550796E5-9288-43A8-B112-F301F7BB4AD8}" destId="{79376E2A-5B0E-46FF-8758-B49F2884657A}" srcOrd="0" destOrd="0" presId="urn:microsoft.com/office/officeart/2005/8/layout/process1"/>
    <dgm:cxn modelId="{146E64FD-BD6C-4270-AE5A-ED7089D972B2}" type="presParOf" srcId="{6724E3BE-76AD-4EA6-8709-D041309B156C}" destId="{90C3F782-1E15-4BB5-BF5E-70FC0859F5A5}" srcOrd="4" destOrd="0" presId="urn:microsoft.com/office/officeart/2005/8/layout/process1"/>
    <dgm:cxn modelId="{9DBFE581-6D79-46A4-847A-4CA4D2A80886}" type="presParOf" srcId="{6724E3BE-76AD-4EA6-8709-D041309B156C}" destId="{1B92CF8A-C954-4AA3-A4A7-50C407AC3232}" srcOrd="5" destOrd="0" presId="urn:microsoft.com/office/officeart/2005/8/layout/process1"/>
    <dgm:cxn modelId="{0693C22B-BB2F-4A01-B116-EBD772ABFB34}" type="presParOf" srcId="{1B92CF8A-C954-4AA3-A4A7-50C407AC3232}" destId="{41ED9B93-3A99-493D-8A84-A8D8CFB59A20}" srcOrd="0" destOrd="0" presId="urn:microsoft.com/office/officeart/2005/8/layout/process1"/>
    <dgm:cxn modelId="{C0EFF65A-1E2B-4C78-A62D-A67CD15167BF}" type="presParOf" srcId="{6724E3BE-76AD-4EA6-8709-D041309B156C}" destId="{11635E8C-00D4-4598-A5A5-BF5345472A28}" srcOrd="6" destOrd="0" presId="urn:microsoft.com/office/officeart/2005/8/layout/process1"/>
    <dgm:cxn modelId="{1C5AC221-C2D5-4ECF-80E2-55E034CE0690}" type="presParOf" srcId="{6724E3BE-76AD-4EA6-8709-D041309B156C}" destId="{522A4091-144F-481B-A612-5C5C581FD557}" srcOrd="7" destOrd="0" presId="urn:microsoft.com/office/officeart/2005/8/layout/process1"/>
    <dgm:cxn modelId="{A7921288-073E-42B8-BA90-A862A89E712D}" type="presParOf" srcId="{522A4091-144F-481B-A612-5C5C581FD557}" destId="{6A01F967-CCEC-4D4D-AED5-E29583F16444}" srcOrd="0" destOrd="0" presId="urn:microsoft.com/office/officeart/2005/8/layout/process1"/>
    <dgm:cxn modelId="{5434C34B-BDC3-4472-BAD9-D564082FAEAE}" type="presParOf" srcId="{6724E3BE-76AD-4EA6-8709-D041309B156C}" destId="{541FCFD6-D1B6-49EF-A6CA-8D29DB6F259F}" srcOrd="8" destOrd="0" presId="urn:microsoft.com/office/officeart/2005/8/layout/process1"/>
    <dgm:cxn modelId="{8AFEB661-46FB-47C5-97CE-DC5435B89A20}" type="presParOf" srcId="{6724E3BE-76AD-4EA6-8709-D041309B156C}" destId="{8DBBCD73-4F88-400B-BD17-1945D872A7FC}" srcOrd="9" destOrd="0" presId="urn:microsoft.com/office/officeart/2005/8/layout/process1"/>
    <dgm:cxn modelId="{DBE91D85-FC77-4B59-8294-BA28A104253B}" type="presParOf" srcId="{8DBBCD73-4F88-400B-BD17-1945D872A7FC}" destId="{CC7A3656-42A9-4F60-A992-48046743ECBF}" srcOrd="0" destOrd="0" presId="urn:microsoft.com/office/officeart/2005/8/layout/process1"/>
    <dgm:cxn modelId="{9FA6FA6F-77FC-40BC-8AAC-EE26F578896F}" type="presParOf" srcId="{6724E3BE-76AD-4EA6-8709-D041309B156C}" destId="{50701B5A-985B-4F88-BFBC-8CF8432CB123}" srcOrd="10" destOrd="0" presId="urn:microsoft.com/office/officeart/2005/8/layout/process1"/>
    <dgm:cxn modelId="{A1773C55-54CF-4357-AC70-1A01B5A077E7}" type="presParOf" srcId="{6724E3BE-76AD-4EA6-8709-D041309B156C}" destId="{36595183-73B3-46F8-B772-F9D3406078F4}" srcOrd="11" destOrd="0" presId="urn:microsoft.com/office/officeart/2005/8/layout/process1"/>
    <dgm:cxn modelId="{2BAB6D9B-063F-49AB-942D-23408E76F43B}" type="presParOf" srcId="{36595183-73B3-46F8-B772-F9D3406078F4}" destId="{1A8BF6F8-9C2C-4740-8CC3-167F19ED02B6}" srcOrd="0" destOrd="0" presId="urn:microsoft.com/office/officeart/2005/8/layout/process1"/>
    <dgm:cxn modelId="{7DAF815B-FEBB-4C9A-BB56-7C2214140D54}" type="presParOf" srcId="{6724E3BE-76AD-4EA6-8709-D041309B156C}" destId="{C2211F70-0D8B-4EAE-8751-8A3FC83A282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244D42-5D76-4C73-902A-765F5B3037B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2E6D282-6001-4F5A-8E38-58D8D464303A}">
      <dgm:prSet phldrT="[Text]"/>
      <dgm:spPr/>
      <dgm:t>
        <a:bodyPr/>
        <a:lstStyle/>
        <a:p>
          <a:r>
            <a:rPr lang="en-US" sz="3200">
              <a:cs typeface="Calibri Light"/>
            </a:rPr>
            <a:t>Raw Data</a:t>
          </a:r>
          <a:endParaRPr lang="en-US" sz="3200">
            <a:latin typeface="Calibri Light"/>
            <a:cs typeface="Calibri Light"/>
          </a:endParaRPr>
        </a:p>
      </dgm:t>
    </dgm:pt>
    <dgm:pt modelId="{69131F7D-918E-4BF1-BB17-EAB2E13AAFFA}" type="parTrans" cxnId="{29F09020-6351-400D-AC6C-5A8B61636805}">
      <dgm:prSet/>
      <dgm:spPr/>
      <dgm:t>
        <a:bodyPr/>
        <a:lstStyle/>
        <a:p>
          <a:endParaRPr lang="en-US"/>
        </a:p>
      </dgm:t>
    </dgm:pt>
    <dgm:pt modelId="{ABA5C922-1D16-4A41-8019-DAF46D3A45E7}" type="sibTrans" cxnId="{29F09020-6351-400D-AC6C-5A8B61636805}">
      <dgm:prSet/>
      <dgm:spPr/>
      <dgm:t>
        <a:bodyPr/>
        <a:lstStyle/>
        <a:p>
          <a:endParaRPr lang="en-US"/>
        </a:p>
      </dgm:t>
    </dgm:pt>
    <dgm:pt modelId="{9B4A5618-C6BC-4F63-B9F6-0A240BE03CE3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Feature Engineering</a:t>
          </a:r>
        </a:p>
      </dgm:t>
    </dgm:pt>
    <dgm:pt modelId="{719391CE-7C48-4A68-8ACD-DB808746F0C7}" type="parTrans" cxnId="{C8CCF862-9367-4349-B10C-EBC2556EEB6D}">
      <dgm:prSet/>
      <dgm:spPr/>
      <dgm:t>
        <a:bodyPr/>
        <a:lstStyle/>
        <a:p>
          <a:endParaRPr lang="en-US"/>
        </a:p>
      </dgm:t>
    </dgm:pt>
    <dgm:pt modelId="{437E3036-E404-462A-8345-FDC39CE5C271}" type="sibTrans" cxnId="{C8CCF862-9367-4349-B10C-EBC2556EEB6D}">
      <dgm:prSet/>
      <dgm:spPr/>
      <dgm:t>
        <a:bodyPr/>
        <a:lstStyle/>
        <a:p>
          <a:endParaRPr lang="en-US"/>
        </a:p>
      </dgm:t>
    </dgm:pt>
    <dgm:pt modelId="{98776AA6-C76B-43B9-B9A0-72D42828CF22}">
      <dgm:prSet phldrT="[Text]"/>
      <dgm:spPr/>
      <dgm:t>
        <a:bodyPr/>
        <a:lstStyle/>
        <a:p>
          <a:r>
            <a:rPr lang="en-US" sz="3200">
              <a:cs typeface="Calibri Light"/>
            </a:rPr>
            <a:t>Model Selection &amp; Training</a:t>
          </a:r>
        </a:p>
      </dgm:t>
    </dgm:pt>
    <dgm:pt modelId="{F16F5906-3600-47DB-879B-52907B24F192}" type="parTrans" cxnId="{32450BA6-149D-493F-AC1C-AB994488BAFB}">
      <dgm:prSet/>
      <dgm:spPr/>
      <dgm:t>
        <a:bodyPr/>
        <a:lstStyle/>
        <a:p>
          <a:endParaRPr lang="en-US"/>
        </a:p>
      </dgm:t>
    </dgm:pt>
    <dgm:pt modelId="{0C3EFA76-26F0-450F-AC4F-04AE1B8D02CF}" type="sibTrans" cxnId="{32450BA6-149D-493F-AC1C-AB994488BAFB}">
      <dgm:prSet/>
      <dgm:spPr/>
      <dgm:t>
        <a:bodyPr/>
        <a:lstStyle/>
        <a:p>
          <a:endParaRPr lang="en-US"/>
        </a:p>
      </dgm:t>
    </dgm:pt>
    <dgm:pt modelId="{4DD30730-BABD-4A4D-A644-BDC9CC3F679C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Data Preparation</a:t>
          </a:r>
        </a:p>
      </dgm:t>
    </dgm:pt>
    <dgm:pt modelId="{4512D92A-EC79-4C8E-8C85-C4B599447FEA}" type="parTrans" cxnId="{CC80D9AF-0852-47C2-BD1F-ABC45A56E649}">
      <dgm:prSet/>
      <dgm:spPr/>
      <dgm:t>
        <a:bodyPr/>
        <a:lstStyle/>
        <a:p>
          <a:endParaRPr lang="en-US"/>
        </a:p>
      </dgm:t>
    </dgm:pt>
    <dgm:pt modelId="{1E5044B9-8B6F-42B6-AD34-AD644B841DDB}" type="sibTrans" cxnId="{CC80D9AF-0852-47C2-BD1F-ABC45A56E649}">
      <dgm:prSet/>
      <dgm:spPr/>
      <dgm:t>
        <a:bodyPr/>
        <a:lstStyle/>
        <a:p>
          <a:endParaRPr lang="en-US"/>
        </a:p>
      </dgm:t>
    </dgm:pt>
    <dgm:pt modelId="{C99F76BC-0D48-4304-85E1-B673C26EB79F}">
      <dgm:prSet phldrT="[Text]"/>
      <dgm:spPr/>
      <dgm:t>
        <a:bodyPr/>
        <a:lstStyle/>
        <a:p>
          <a:r>
            <a:rPr lang="en-US" sz="3200">
              <a:cs typeface="Calibri Light"/>
            </a:rPr>
            <a:t>Model Evaluation</a:t>
          </a:r>
        </a:p>
      </dgm:t>
    </dgm:pt>
    <dgm:pt modelId="{C31FD027-D431-4C93-891A-9AF0129C343D}" type="parTrans" cxnId="{C12C4EAF-EE8B-4F30-AA8B-C7C049BBAFBC}">
      <dgm:prSet/>
      <dgm:spPr/>
      <dgm:t>
        <a:bodyPr/>
        <a:lstStyle/>
        <a:p>
          <a:endParaRPr lang="en-US"/>
        </a:p>
      </dgm:t>
    </dgm:pt>
    <dgm:pt modelId="{4E318F73-A5CF-4AB7-A2AE-76E26AD6832C}" type="sibTrans" cxnId="{C12C4EAF-EE8B-4F30-AA8B-C7C049BBAFBC}">
      <dgm:prSet/>
      <dgm:spPr/>
      <dgm:t>
        <a:bodyPr/>
        <a:lstStyle/>
        <a:p>
          <a:endParaRPr lang="en-US"/>
        </a:p>
      </dgm:t>
    </dgm:pt>
    <dgm:pt modelId="{1BF01AF0-3232-448F-A785-54F605D619E2}">
      <dgm:prSet phldrT="[Text]"/>
      <dgm:spPr/>
      <dgm:t>
        <a:bodyPr/>
        <a:lstStyle/>
        <a:p>
          <a:r>
            <a:rPr lang="en-US" sz="3200">
              <a:cs typeface="Calibri Light"/>
            </a:rPr>
            <a:t>Parameter Optimization</a:t>
          </a:r>
        </a:p>
      </dgm:t>
    </dgm:pt>
    <dgm:pt modelId="{FE8E4D90-3FCE-4791-97D6-14CDEDB0580B}" type="parTrans" cxnId="{A112F0D5-8FAC-406B-B20B-5534F84A6266}">
      <dgm:prSet/>
      <dgm:spPr/>
      <dgm:t>
        <a:bodyPr/>
        <a:lstStyle/>
        <a:p>
          <a:endParaRPr lang="en-US"/>
        </a:p>
      </dgm:t>
    </dgm:pt>
    <dgm:pt modelId="{BFB50D32-3793-4A99-8E2E-F6E503990218}" type="sibTrans" cxnId="{A112F0D5-8FAC-406B-B20B-5534F84A6266}">
      <dgm:prSet/>
      <dgm:spPr/>
      <dgm:t>
        <a:bodyPr/>
        <a:lstStyle/>
        <a:p>
          <a:endParaRPr lang="en-US"/>
        </a:p>
      </dgm:t>
    </dgm:pt>
    <dgm:pt modelId="{F35D1910-B341-4792-BDF6-B354BBDCD401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Model Deployment</a:t>
          </a:r>
        </a:p>
      </dgm:t>
    </dgm:pt>
    <dgm:pt modelId="{B3F72988-AD7F-412C-8DB3-33755E6778B7}" type="parTrans" cxnId="{93E5BF2D-1901-47EB-A35A-D282A623A09C}">
      <dgm:prSet/>
      <dgm:spPr/>
      <dgm:t>
        <a:bodyPr/>
        <a:lstStyle/>
        <a:p>
          <a:endParaRPr lang="en-US"/>
        </a:p>
      </dgm:t>
    </dgm:pt>
    <dgm:pt modelId="{FA5F07D5-4E51-4363-951A-7A31A7179106}" type="sibTrans" cxnId="{93E5BF2D-1901-47EB-A35A-D282A623A09C}">
      <dgm:prSet/>
      <dgm:spPr/>
      <dgm:t>
        <a:bodyPr/>
        <a:lstStyle/>
        <a:p>
          <a:endParaRPr lang="en-US"/>
        </a:p>
      </dgm:t>
    </dgm:pt>
    <dgm:pt modelId="{6724E3BE-76AD-4EA6-8709-D041309B156C}" type="pres">
      <dgm:prSet presAssocID="{94244D42-5D76-4C73-902A-765F5B3037B6}" presName="Name0" presStyleCnt="0">
        <dgm:presLayoutVars>
          <dgm:dir/>
          <dgm:resizeHandles val="exact"/>
        </dgm:presLayoutVars>
      </dgm:prSet>
      <dgm:spPr/>
    </dgm:pt>
    <dgm:pt modelId="{485C339E-BE0C-4585-AD2A-C120203D1DEB}" type="pres">
      <dgm:prSet presAssocID="{02E6D282-6001-4F5A-8E38-58D8D464303A}" presName="node" presStyleLbl="node1" presStyleIdx="0" presStyleCnt="7" custLinFactNeighborY="5024">
        <dgm:presLayoutVars>
          <dgm:bulletEnabled val="1"/>
        </dgm:presLayoutVars>
      </dgm:prSet>
      <dgm:spPr/>
    </dgm:pt>
    <dgm:pt modelId="{F634D5EB-45AA-4C44-A73A-A6DFDF705C20}" type="pres">
      <dgm:prSet presAssocID="{ABA5C922-1D16-4A41-8019-DAF46D3A45E7}" presName="sibTrans" presStyleLbl="sibTrans2D1" presStyleIdx="0" presStyleCnt="6"/>
      <dgm:spPr/>
    </dgm:pt>
    <dgm:pt modelId="{C1A397DB-2D7F-45C7-BAF3-5F1D964C65E4}" type="pres">
      <dgm:prSet presAssocID="{ABA5C922-1D16-4A41-8019-DAF46D3A45E7}" presName="connectorText" presStyleLbl="sibTrans2D1" presStyleIdx="0" presStyleCnt="6"/>
      <dgm:spPr/>
    </dgm:pt>
    <dgm:pt modelId="{C045AB8C-C251-44FA-AC55-C48C76D89F71}" type="pres">
      <dgm:prSet presAssocID="{4DD30730-BABD-4A4D-A644-BDC9CC3F679C}" presName="node" presStyleLbl="node1" presStyleIdx="1" presStyleCnt="7" custLinFactNeighborY="2154">
        <dgm:presLayoutVars>
          <dgm:bulletEnabled val="1"/>
        </dgm:presLayoutVars>
      </dgm:prSet>
      <dgm:spPr/>
    </dgm:pt>
    <dgm:pt modelId="{550796E5-9288-43A8-B112-F301F7BB4AD8}" type="pres">
      <dgm:prSet presAssocID="{1E5044B9-8B6F-42B6-AD34-AD644B841DDB}" presName="sibTrans" presStyleLbl="sibTrans2D1" presStyleIdx="1" presStyleCnt="6"/>
      <dgm:spPr/>
    </dgm:pt>
    <dgm:pt modelId="{79376E2A-5B0E-46FF-8758-B49F2884657A}" type="pres">
      <dgm:prSet presAssocID="{1E5044B9-8B6F-42B6-AD34-AD644B841DDB}" presName="connectorText" presStyleLbl="sibTrans2D1" presStyleIdx="1" presStyleCnt="6"/>
      <dgm:spPr/>
    </dgm:pt>
    <dgm:pt modelId="{90C3F782-1E15-4BB5-BF5E-70FC0859F5A5}" type="pres">
      <dgm:prSet presAssocID="{9B4A5618-C6BC-4F63-B9F6-0A240BE03CE3}" presName="node" presStyleLbl="node1" presStyleIdx="2" presStyleCnt="7">
        <dgm:presLayoutVars>
          <dgm:bulletEnabled val="1"/>
        </dgm:presLayoutVars>
      </dgm:prSet>
      <dgm:spPr/>
    </dgm:pt>
    <dgm:pt modelId="{1B92CF8A-C954-4AA3-A4A7-50C407AC3232}" type="pres">
      <dgm:prSet presAssocID="{437E3036-E404-462A-8345-FDC39CE5C271}" presName="sibTrans" presStyleLbl="sibTrans2D1" presStyleIdx="2" presStyleCnt="6"/>
      <dgm:spPr/>
    </dgm:pt>
    <dgm:pt modelId="{41ED9B93-3A99-493D-8A84-A8D8CFB59A20}" type="pres">
      <dgm:prSet presAssocID="{437E3036-E404-462A-8345-FDC39CE5C271}" presName="connectorText" presStyleLbl="sibTrans2D1" presStyleIdx="2" presStyleCnt="6"/>
      <dgm:spPr/>
    </dgm:pt>
    <dgm:pt modelId="{11635E8C-00D4-4598-A5A5-BF5345472A28}" type="pres">
      <dgm:prSet presAssocID="{98776AA6-C76B-43B9-B9A0-72D42828CF22}" presName="node" presStyleLbl="node1" presStyleIdx="3" presStyleCnt="7">
        <dgm:presLayoutVars>
          <dgm:bulletEnabled val="1"/>
        </dgm:presLayoutVars>
      </dgm:prSet>
      <dgm:spPr/>
    </dgm:pt>
    <dgm:pt modelId="{522A4091-144F-481B-A612-5C5C581FD557}" type="pres">
      <dgm:prSet presAssocID="{0C3EFA76-26F0-450F-AC4F-04AE1B8D02CF}" presName="sibTrans" presStyleLbl="sibTrans2D1" presStyleIdx="3" presStyleCnt="6"/>
      <dgm:spPr/>
    </dgm:pt>
    <dgm:pt modelId="{6A01F967-CCEC-4D4D-AED5-E29583F16444}" type="pres">
      <dgm:prSet presAssocID="{0C3EFA76-26F0-450F-AC4F-04AE1B8D02CF}" presName="connectorText" presStyleLbl="sibTrans2D1" presStyleIdx="3" presStyleCnt="6"/>
      <dgm:spPr/>
    </dgm:pt>
    <dgm:pt modelId="{541FCFD6-D1B6-49EF-A6CA-8D29DB6F259F}" type="pres">
      <dgm:prSet presAssocID="{C99F76BC-0D48-4304-85E1-B673C26EB79F}" presName="node" presStyleLbl="node1" presStyleIdx="4" presStyleCnt="7">
        <dgm:presLayoutVars>
          <dgm:bulletEnabled val="1"/>
        </dgm:presLayoutVars>
      </dgm:prSet>
      <dgm:spPr/>
    </dgm:pt>
    <dgm:pt modelId="{8DBBCD73-4F88-400B-BD17-1945D872A7FC}" type="pres">
      <dgm:prSet presAssocID="{4E318F73-A5CF-4AB7-A2AE-76E26AD6832C}" presName="sibTrans" presStyleLbl="sibTrans2D1" presStyleIdx="4" presStyleCnt="6"/>
      <dgm:spPr/>
    </dgm:pt>
    <dgm:pt modelId="{CC7A3656-42A9-4F60-A992-48046743ECBF}" type="pres">
      <dgm:prSet presAssocID="{4E318F73-A5CF-4AB7-A2AE-76E26AD6832C}" presName="connectorText" presStyleLbl="sibTrans2D1" presStyleIdx="4" presStyleCnt="6"/>
      <dgm:spPr/>
    </dgm:pt>
    <dgm:pt modelId="{50701B5A-985B-4F88-BFBC-8CF8432CB123}" type="pres">
      <dgm:prSet presAssocID="{1BF01AF0-3232-448F-A785-54F605D619E2}" presName="node" presStyleLbl="node1" presStyleIdx="5" presStyleCnt="7">
        <dgm:presLayoutVars>
          <dgm:bulletEnabled val="1"/>
        </dgm:presLayoutVars>
      </dgm:prSet>
      <dgm:spPr/>
    </dgm:pt>
    <dgm:pt modelId="{36595183-73B3-46F8-B772-F9D3406078F4}" type="pres">
      <dgm:prSet presAssocID="{BFB50D32-3793-4A99-8E2E-F6E503990218}" presName="sibTrans" presStyleLbl="sibTrans2D1" presStyleIdx="5" presStyleCnt="6"/>
      <dgm:spPr/>
    </dgm:pt>
    <dgm:pt modelId="{1A8BF6F8-9C2C-4740-8CC3-167F19ED02B6}" type="pres">
      <dgm:prSet presAssocID="{BFB50D32-3793-4A99-8E2E-F6E503990218}" presName="connectorText" presStyleLbl="sibTrans2D1" presStyleIdx="5" presStyleCnt="6"/>
      <dgm:spPr/>
    </dgm:pt>
    <dgm:pt modelId="{C2211F70-0D8B-4EAE-8751-8A3FC83A282D}" type="pres">
      <dgm:prSet presAssocID="{F35D1910-B341-4792-BDF6-B354BBDCD401}" presName="node" presStyleLbl="node1" presStyleIdx="6" presStyleCnt="7">
        <dgm:presLayoutVars>
          <dgm:bulletEnabled val="1"/>
        </dgm:presLayoutVars>
      </dgm:prSet>
      <dgm:spPr/>
    </dgm:pt>
  </dgm:ptLst>
  <dgm:cxnLst>
    <dgm:cxn modelId="{8D8C790C-AD80-4F6F-8920-E0E0F3533B67}" type="presOf" srcId="{0C3EFA76-26F0-450F-AC4F-04AE1B8D02CF}" destId="{6A01F967-CCEC-4D4D-AED5-E29583F16444}" srcOrd="1" destOrd="0" presId="urn:microsoft.com/office/officeart/2005/8/layout/process1"/>
    <dgm:cxn modelId="{29F09020-6351-400D-AC6C-5A8B61636805}" srcId="{94244D42-5D76-4C73-902A-765F5B3037B6}" destId="{02E6D282-6001-4F5A-8E38-58D8D464303A}" srcOrd="0" destOrd="0" parTransId="{69131F7D-918E-4BF1-BB17-EAB2E13AAFFA}" sibTransId="{ABA5C922-1D16-4A41-8019-DAF46D3A45E7}"/>
    <dgm:cxn modelId="{93E5BF2D-1901-47EB-A35A-D282A623A09C}" srcId="{94244D42-5D76-4C73-902A-765F5B3037B6}" destId="{F35D1910-B341-4792-BDF6-B354BBDCD401}" srcOrd="6" destOrd="0" parTransId="{B3F72988-AD7F-412C-8DB3-33755E6778B7}" sibTransId="{FA5F07D5-4E51-4363-951A-7A31A7179106}"/>
    <dgm:cxn modelId="{EABB104F-7A17-4972-918F-441999BBDCEB}" type="presOf" srcId="{98776AA6-C76B-43B9-B9A0-72D42828CF22}" destId="{11635E8C-00D4-4598-A5A5-BF5345472A28}" srcOrd="0" destOrd="0" presId="urn:microsoft.com/office/officeart/2005/8/layout/process1"/>
    <dgm:cxn modelId="{813D9951-E899-446C-9396-BF6EDA8B58F5}" type="presOf" srcId="{9B4A5618-C6BC-4F63-B9F6-0A240BE03CE3}" destId="{90C3F782-1E15-4BB5-BF5E-70FC0859F5A5}" srcOrd="0" destOrd="0" presId="urn:microsoft.com/office/officeart/2005/8/layout/process1"/>
    <dgm:cxn modelId="{7107895A-DA1B-47CF-B91B-1EDE82F87D04}" type="presOf" srcId="{4E318F73-A5CF-4AB7-A2AE-76E26AD6832C}" destId="{CC7A3656-42A9-4F60-A992-48046743ECBF}" srcOrd="1" destOrd="0" presId="urn:microsoft.com/office/officeart/2005/8/layout/process1"/>
    <dgm:cxn modelId="{C8CCF862-9367-4349-B10C-EBC2556EEB6D}" srcId="{94244D42-5D76-4C73-902A-765F5B3037B6}" destId="{9B4A5618-C6BC-4F63-B9F6-0A240BE03CE3}" srcOrd="2" destOrd="0" parTransId="{719391CE-7C48-4A68-8ACD-DB808746F0C7}" sibTransId="{437E3036-E404-462A-8345-FDC39CE5C271}"/>
    <dgm:cxn modelId="{DD38A969-11B7-49FE-9F5A-547C290B7B3C}" type="presOf" srcId="{4DD30730-BABD-4A4D-A644-BDC9CC3F679C}" destId="{C045AB8C-C251-44FA-AC55-C48C76D89F71}" srcOrd="0" destOrd="0" presId="urn:microsoft.com/office/officeart/2005/8/layout/process1"/>
    <dgm:cxn modelId="{A786DB7F-66A7-48A3-90F8-1DFFD2FD2974}" type="presOf" srcId="{437E3036-E404-462A-8345-FDC39CE5C271}" destId="{1B92CF8A-C954-4AA3-A4A7-50C407AC3232}" srcOrd="0" destOrd="0" presId="urn:microsoft.com/office/officeart/2005/8/layout/process1"/>
    <dgm:cxn modelId="{69346884-5712-4EC1-A046-440DF6A20BA9}" type="presOf" srcId="{94244D42-5D76-4C73-902A-765F5B3037B6}" destId="{6724E3BE-76AD-4EA6-8709-D041309B156C}" srcOrd="0" destOrd="0" presId="urn:microsoft.com/office/officeart/2005/8/layout/process1"/>
    <dgm:cxn modelId="{D241B38A-31B8-4A6E-BD07-3DE0799167FF}" type="presOf" srcId="{ABA5C922-1D16-4A41-8019-DAF46D3A45E7}" destId="{C1A397DB-2D7F-45C7-BAF3-5F1D964C65E4}" srcOrd="1" destOrd="0" presId="urn:microsoft.com/office/officeart/2005/8/layout/process1"/>
    <dgm:cxn modelId="{F6955998-AD5D-49C9-8EC7-5BC102F799A7}" type="presOf" srcId="{1BF01AF0-3232-448F-A785-54F605D619E2}" destId="{50701B5A-985B-4F88-BFBC-8CF8432CB123}" srcOrd="0" destOrd="0" presId="urn:microsoft.com/office/officeart/2005/8/layout/process1"/>
    <dgm:cxn modelId="{E3D2F7A4-6BD2-48BA-84F8-3BC4D547305B}" type="presOf" srcId="{F35D1910-B341-4792-BDF6-B354BBDCD401}" destId="{C2211F70-0D8B-4EAE-8751-8A3FC83A282D}" srcOrd="0" destOrd="0" presId="urn:microsoft.com/office/officeart/2005/8/layout/process1"/>
    <dgm:cxn modelId="{32450BA6-149D-493F-AC1C-AB994488BAFB}" srcId="{94244D42-5D76-4C73-902A-765F5B3037B6}" destId="{98776AA6-C76B-43B9-B9A0-72D42828CF22}" srcOrd="3" destOrd="0" parTransId="{F16F5906-3600-47DB-879B-52907B24F192}" sibTransId="{0C3EFA76-26F0-450F-AC4F-04AE1B8D02CF}"/>
    <dgm:cxn modelId="{2A7C96A6-E3C3-4AE7-9FEA-421EDCBBB1F5}" type="presOf" srcId="{C99F76BC-0D48-4304-85E1-B673C26EB79F}" destId="{541FCFD6-D1B6-49EF-A6CA-8D29DB6F259F}" srcOrd="0" destOrd="0" presId="urn:microsoft.com/office/officeart/2005/8/layout/process1"/>
    <dgm:cxn modelId="{E37810AE-D36A-4937-B0C8-7032C27D1215}" type="presOf" srcId="{02E6D282-6001-4F5A-8E38-58D8D464303A}" destId="{485C339E-BE0C-4585-AD2A-C120203D1DEB}" srcOrd="0" destOrd="0" presId="urn:microsoft.com/office/officeart/2005/8/layout/process1"/>
    <dgm:cxn modelId="{C12C4EAF-EE8B-4F30-AA8B-C7C049BBAFBC}" srcId="{94244D42-5D76-4C73-902A-765F5B3037B6}" destId="{C99F76BC-0D48-4304-85E1-B673C26EB79F}" srcOrd="4" destOrd="0" parTransId="{C31FD027-D431-4C93-891A-9AF0129C343D}" sibTransId="{4E318F73-A5CF-4AB7-A2AE-76E26AD6832C}"/>
    <dgm:cxn modelId="{CC80D9AF-0852-47C2-BD1F-ABC45A56E649}" srcId="{94244D42-5D76-4C73-902A-765F5B3037B6}" destId="{4DD30730-BABD-4A4D-A644-BDC9CC3F679C}" srcOrd="1" destOrd="0" parTransId="{4512D92A-EC79-4C8E-8C85-C4B599447FEA}" sibTransId="{1E5044B9-8B6F-42B6-AD34-AD644B841DDB}"/>
    <dgm:cxn modelId="{0ADF20B9-D274-43B9-93EF-ECF684C66361}" type="presOf" srcId="{ABA5C922-1D16-4A41-8019-DAF46D3A45E7}" destId="{F634D5EB-45AA-4C44-A73A-A6DFDF705C20}" srcOrd="0" destOrd="0" presId="urn:microsoft.com/office/officeart/2005/8/layout/process1"/>
    <dgm:cxn modelId="{339D78BB-CD82-4FB6-BD9C-3F638AB279A1}" type="presOf" srcId="{4E318F73-A5CF-4AB7-A2AE-76E26AD6832C}" destId="{8DBBCD73-4F88-400B-BD17-1945D872A7FC}" srcOrd="0" destOrd="0" presId="urn:microsoft.com/office/officeart/2005/8/layout/process1"/>
    <dgm:cxn modelId="{4A78F8BC-CD44-4B73-89D6-B52E4EBDF6E6}" type="presOf" srcId="{1E5044B9-8B6F-42B6-AD34-AD644B841DDB}" destId="{79376E2A-5B0E-46FF-8758-B49F2884657A}" srcOrd="1" destOrd="0" presId="urn:microsoft.com/office/officeart/2005/8/layout/process1"/>
    <dgm:cxn modelId="{A112F0D5-8FAC-406B-B20B-5534F84A6266}" srcId="{94244D42-5D76-4C73-902A-765F5B3037B6}" destId="{1BF01AF0-3232-448F-A785-54F605D619E2}" srcOrd="5" destOrd="0" parTransId="{FE8E4D90-3FCE-4791-97D6-14CDEDB0580B}" sibTransId="{BFB50D32-3793-4A99-8E2E-F6E503990218}"/>
    <dgm:cxn modelId="{78B9E4E0-D894-4CB8-9EAB-EB7AF3AAA418}" type="presOf" srcId="{437E3036-E404-462A-8345-FDC39CE5C271}" destId="{41ED9B93-3A99-493D-8A84-A8D8CFB59A20}" srcOrd="1" destOrd="0" presId="urn:microsoft.com/office/officeart/2005/8/layout/process1"/>
    <dgm:cxn modelId="{B13582EC-388B-4643-AC32-741EA7EC67FF}" type="presOf" srcId="{1E5044B9-8B6F-42B6-AD34-AD644B841DDB}" destId="{550796E5-9288-43A8-B112-F301F7BB4AD8}" srcOrd="0" destOrd="0" presId="urn:microsoft.com/office/officeart/2005/8/layout/process1"/>
    <dgm:cxn modelId="{627E80F8-3446-4371-ADE7-9B15C2161F87}" type="presOf" srcId="{BFB50D32-3793-4A99-8E2E-F6E503990218}" destId="{36595183-73B3-46F8-B772-F9D3406078F4}" srcOrd="0" destOrd="0" presId="urn:microsoft.com/office/officeart/2005/8/layout/process1"/>
    <dgm:cxn modelId="{9C659AFA-9F39-4FC9-A418-0103591498D6}" type="presOf" srcId="{0C3EFA76-26F0-450F-AC4F-04AE1B8D02CF}" destId="{522A4091-144F-481B-A612-5C5C581FD557}" srcOrd="0" destOrd="0" presId="urn:microsoft.com/office/officeart/2005/8/layout/process1"/>
    <dgm:cxn modelId="{2D14B7FD-72E9-4979-AFB6-DC190DB0E3EE}" type="presOf" srcId="{BFB50D32-3793-4A99-8E2E-F6E503990218}" destId="{1A8BF6F8-9C2C-4740-8CC3-167F19ED02B6}" srcOrd="1" destOrd="0" presId="urn:microsoft.com/office/officeart/2005/8/layout/process1"/>
    <dgm:cxn modelId="{B236C096-2BD0-4561-A119-38F9986E96F9}" type="presParOf" srcId="{6724E3BE-76AD-4EA6-8709-D041309B156C}" destId="{485C339E-BE0C-4585-AD2A-C120203D1DEB}" srcOrd="0" destOrd="0" presId="urn:microsoft.com/office/officeart/2005/8/layout/process1"/>
    <dgm:cxn modelId="{84EF1099-DF3A-47AD-B108-15DEFEE31479}" type="presParOf" srcId="{6724E3BE-76AD-4EA6-8709-D041309B156C}" destId="{F634D5EB-45AA-4C44-A73A-A6DFDF705C20}" srcOrd="1" destOrd="0" presId="urn:microsoft.com/office/officeart/2005/8/layout/process1"/>
    <dgm:cxn modelId="{99CE288E-8CE4-4D8C-9100-150A400B5C21}" type="presParOf" srcId="{F634D5EB-45AA-4C44-A73A-A6DFDF705C20}" destId="{C1A397DB-2D7F-45C7-BAF3-5F1D964C65E4}" srcOrd="0" destOrd="0" presId="urn:microsoft.com/office/officeart/2005/8/layout/process1"/>
    <dgm:cxn modelId="{4D356C6E-8DD5-4F2A-8609-1B30EA24E453}" type="presParOf" srcId="{6724E3BE-76AD-4EA6-8709-D041309B156C}" destId="{C045AB8C-C251-44FA-AC55-C48C76D89F71}" srcOrd="2" destOrd="0" presId="urn:microsoft.com/office/officeart/2005/8/layout/process1"/>
    <dgm:cxn modelId="{A1A7E05D-B204-4F32-ACD5-F2FCA231CD3A}" type="presParOf" srcId="{6724E3BE-76AD-4EA6-8709-D041309B156C}" destId="{550796E5-9288-43A8-B112-F301F7BB4AD8}" srcOrd="3" destOrd="0" presId="urn:microsoft.com/office/officeart/2005/8/layout/process1"/>
    <dgm:cxn modelId="{5740B014-8964-4586-8AA3-3BE5CCFFA785}" type="presParOf" srcId="{550796E5-9288-43A8-B112-F301F7BB4AD8}" destId="{79376E2A-5B0E-46FF-8758-B49F2884657A}" srcOrd="0" destOrd="0" presId="urn:microsoft.com/office/officeart/2005/8/layout/process1"/>
    <dgm:cxn modelId="{146E64FD-BD6C-4270-AE5A-ED7089D972B2}" type="presParOf" srcId="{6724E3BE-76AD-4EA6-8709-D041309B156C}" destId="{90C3F782-1E15-4BB5-BF5E-70FC0859F5A5}" srcOrd="4" destOrd="0" presId="urn:microsoft.com/office/officeart/2005/8/layout/process1"/>
    <dgm:cxn modelId="{9DBFE581-6D79-46A4-847A-4CA4D2A80886}" type="presParOf" srcId="{6724E3BE-76AD-4EA6-8709-D041309B156C}" destId="{1B92CF8A-C954-4AA3-A4A7-50C407AC3232}" srcOrd="5" destOrd="0" presId="urn:microsoft.com/office/officeart/2005/8/layout/process1"/>
    <dgm:cxn modelId="{0693C22B-BB2F-4A01-B116-EBD772ABFB34}" type="presParOf" srcId="{1B92CF8A-C954-4AA3-A4A7-50C407AC3232}" destId="{41ED9B93-3A99-493D-8A84-A8D8CFB59A20}" srcOrd="0" destOrd="0" presId="urn:microsoft.com/office/officeart/2005/8/layout/process1"/>
    <dgm:cxn modelId="{C0EFF65A-1E2B-4C78-A62D-A67CD15167BF}" type="presParOf" srcId="{6724E3BE-76AD-4EA6-8709-D041309B156C}" destId="{11635E8C-00D4-4598-A5A5-BF5345472A28}" srcOrd="6" destOrd="0" presId="urn:microsoft.com/office/officeart/2005/8/layout/process1"/>
    <dgm:cxn modelId="{1C5AC221-C2D5-4ECF-80E2-55E034CE0690}" type="presParOf" srcId="{6724E3BE-76AD-4EA6-8709-D041309B156C}" destId="{522A4091-144F-481B-A612-5C5C581FD557}" srcOrd="7" destOrd="0" presId="urn:microsoft.com/office/officeart/2005/8/layout/process1"/>
    <dgm:cxn modelId="{A7921288-073E-42B8-BA90-A862A89E712D}" type="presParOf" srcId="{522A4091-144F-481B-A612-5C5C581FD557}" destId="{6A01F967-CCEC-4D4D-AED5-E29583F16444}" srcOrd="0" destOrd="0" presId="urn:microsoft.com/office/officeart/2005/8/layout/process1"/>
    <dgm:cxn modelId="{5434C34B-BDC3-4472-BAD9-D564082FAEAE}" type="presParOf" srcId="{6724E3BE-76AD-4EA6-8709-D041309B156C}" destId="{541FCFD6-D1B6-49EF-A6CA-8D29DB6F259F}" srcOrd="8" destOrd="0" presId="urn:microsoft.com/office/officeart/2005/8/layout/process1"/>
    <dgm:cxn modelId="{8AFEB661-46FB-47C5-97CE-DC5435B89A20}" type="presParOf" srcId="{6724E3BE-76AD-4EA6-8709-D041309B156C}" destId="{8DBBCD73-4F88-400B-BD17-1945D872A7FC}" srcOrd="9" destOrd="0" presId="urn:microsoft.com/office/officeart/2005/8/layout/process1"/>
    <dgm:cxn modelId="{DBE91D85-FC77-4B59-8294-BA28A104253B}" type="presParOf" srcId="{8DBBCD73-4F88-400B-BD17-1945D872A7FC}" destId="{CC7A3656-42A9-4F60-A992-48046743ECBF}" srcOrd="0" destOrd="0" presId="urn:microsoft.com/office/officeart/2005/8/layout/process1"/>
    <dgm:cxn modelId="{9FA6FA6F-77FC-40BC-8AAC-EE26F578896F}" type="presParOf" srcId="{6724E3BE-76AD-4EA6-8709-D041309B156C}" destId="{50701B5A-985B-4F88-BFBC-8CF8432CB123}" srcOrd="10" destOrd="0" presId="urn:microsoft.com/office/officeart/2005/8/layout/process1"/>
    <dgm:cxn modelId="{A1773C55-54CF-4357-AC70-1A01B5A077E7}" type="presParOf" srcId="{6724E3BE-76AD-4EA6-8709-D041309B156C}" destId="{36595183-73B3-46F8-B772-F9D3406078F4}" srcOrd="11" destOrd="0" presId="urn:microsoft.com/office/officeart/2005/8/layout/process1"/>
    <dgm:cxn modelId="{2BAB6D9B-063F-49AB-942D-23408E76F43B}" type="presParOf" srcId="{36595183-73B3-46F8-B772-F9D3406078F4}" destId="{1A8BF6F8-9C2C-4740-8CC3-167F19ED02B6}" srcOrd="0" destOrd="0" presId="urn:microsoft.com/office/officeart/2005/8/layout/process1"/>
    <dgm:cxn modelId="{7DAF815B-FEBB-4C9A-BB56-7C2214140D54}" type="presParOf" srcId="{6724E3BE-76AD-4EA6-8709-D041309B156C}" destId="{C2211F70-0D8B-4EAE-8751-8A3FC83A282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4244D42-5D76-4C73-902A-765F5B3037B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2E6D282-6001-4F5A-8E38-58D8D464303A}">
      <dgm:prSet phldrT="[Text]"/>
      <dgm:spPr/>
      <dgm:t>
        <a:bodyPr/>
        <a:lstStyle/>
        <a:p>
          <a:r>
            <a:rPr lang="en-US" sz="3200">
              <a:cs typeface="Calibri Light"/>
            </a:rPr>
            <a:t>Raw Data</a:t>
          </a:r>
          <a:endParaRPr lang="en-US" sz="3200">
            <a:latin typeface="Calibri Light"/>
            <a:cs typeface="Calibri Light"/>
          </a:endParaRPr>
        </a:p>
      </dgm:t>
    </dgm:pt>
    <dgm:pt modelId="{69131F7D-918E-4BF1-BB17-EAB2E13AAFFA}" type="parTrans" cxnId="{29F09020-6351-400D-AC6C-5A8B61636805}">
      <dgm:prSet/>
      <dgm:spPr/>
      <dgm:t>
        <a:bodyPr/>
        <a:lstStyle/>
        <a:p>
          <a:endParaRPr lang="en-US"/>
        </a:p>
      </dgm:t>
    </dgm:pt>
    <dgm:pt modelId="{ABA5C922-1D16-4A41-8019-DAF46D3A45E7}" type="sibTrans" cxnId="{29F09020-6351-400D-AC6C-5A8B61636805}">
      <dgm:prSet/>
      <dgm:spPr/>
      <dgm:t>
        <a:bodyPr/>
        <a:lstStyle/>
        <a:p>
          <a:endParaRPr lang="en-US"/>
        </a:p>
      </dgm:t>
    </dgm:pt>
    <dgm:pt modelId="{9B4A5618-C6BC-4F63-B9F6-0A240BE03CE3}">
      <dgm:prSet phldrT="[Text]"/>
      <dgm:spPr/>
      <dgm:t>
        <a:bodyPr/>
        <a:lstStyle/>
        <a:p>
          <a:r>
            <a:rPr lang="en-US" sz="3200">
              <a:cs typeface="Calibri Light"/>
            </a:rPr>
            <a:t>Feature Engineering</a:t>
          </a:r>
        </a:p>
      </dgm:t>
    </dgm:pt>
    <dgm:pt modelId="{719391CE-7C48-4A68-8ACD-DB808746F0C7}" type="parTrans" cxnId="{C8CCF862-9367-4349-B10C-EBC2556EEB6D}">
      <dgm:prSet/>
      <dgm:spPr/>
      <dgm:t>
        <a:bodyPr/>
        <a:lstStyle/>
        <a:p>
          <a:endParaRPr lang="en-US"/>
        </a:p>
      </dgm:t>
    </dgm:pt>
    <dgm:pt modelId="{437E3036-E404-462A-8345-FDC39CE5C271}" type="sibTrans" cxnId="{C8CCF862-9367-4349-B10C-EBC2556EEB6D}">
      <dgm:prSet/>
      <dgm:spPr/>
      <dgm:t>
        <a:bodyPr/>
        <a:lstStyle/>
        <a:p>
          <a:endParaRPr lang="en-US"/>
        </a:p>
      </dgm:t>
    </dgm:pt>
    <dgm:pt modelId="{98776AA6-C76B-43B9-B9A0-72D42828CF22}">
      <dgm:prSet phldrT="[Text]"/>
      <dgm:spPr/>
      <dgm:t>
        <a:bodyPr/>
        <a:lstStyle/>
        <a:p>
          <a:r>
            <a:rPr lang="en-US" sz="3200">
              <a:cs typeface="Calibri Light"/>
            </a:rPr>
            <a:t>Model Selection &amp; Training</a:t>
          </a:r>
        </a:p>
      </dgm:t>
    </dgm:pt>
    <dgm:pt modelId="{F16F5906-3600-47DB-879B-52907B24F192}" type="parTrans" cxnId="{32450BA6-149D-493F-AC1C-AB994488BAFB}">
      <dgm:prSet/>
      <dgm:spPr/>
      <dgm:t>
        <a:bodyPr/>
        <a:lstStyle/>
        <a:p>
          <a:endParaRPr lang="en-US"/>
        </a:p>
      </dgm:t>
    </dgm:pt>
    <dgm:pt modelId="{0C3EFA76-26F0-450F-AC4F-04AE1B8D02CF}" type="sibTrans" cxnId="{32450BA6-149D-493F-AC1C-AB994488BAFB}">
      <dgm:prSet/>
      <dgm:spPr/>
      <dgm:t>
        <a:bodyPr/>
        <a:lstStyle/>
        <a:p>
          <a:endParaRPr lang="en-US"/>
        </a:p>
      </dgm:t>
    </dgm:pt>
    <dgm:pt modelId="{4DD30730-BABD-4A4D-A644-BDC9CC3F679C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Data Preparation</a:t>
          </a:r>
        </a:p>
      </dgm:t>
    </dgm:pt>
    <dgm:pt modelId="{4512D92A-EC79-4C8E-8C85-C4B599447FEA}" type="parTrans" cxnId="{CC80D9AF-0852-47C2-BD1F-ABC45A56E649}">
      <dgm:prSet/>
      <dgm:spPr/>
      <dgm:t>
        <a:bodyPr/>
        <a:lstStyle/>
        <a:p>
          <a:endParaRPr lang="en-US"/>
        </a:p>
      </dgm:t>
    </dgm:pt>
    <dgm:pt modelId="{1E5044B9-8B6F-42B6-AD34-AD644B841DDB}" type="sibTrans" cxnId="{CC80D9AF-0852-47C2-BD1F-ABC45A56E649}">
      <dgm:prSet/>
      <dgm:spPr/>
      <dgm:t>
        <a:bodyPr/>
        <a:lstStyle/>
        <a:p>
          <a:endParaRPr lang="en-US"/>
        </a:p>
      </dgm:t>
    </dgm:pt>
    <dgm:pt modelId="{C99F76BC-0D48-4304-85E1-B673C26EB79F}">
      <dgm:prSet phldrT="[Text]"/>
      <dgm:spPr/>
      <dgm:t>
        <a:bodyPr/>
        <a:lstStyle/>
        <a:p>
          <a:r>
            <a:rPr lang="en-US" sz="3200">
              <a:cs typeface="Calibri Light"/>
            </a:rPr>
            <a:t>Model Evaluation</a:t>
          </a:r>
        </a:p>
      </dgm:t>
    </dgm:pt>
    <dgm:pt modelId="{C31FD027-D431-4C93-891A-9AF0129C343D}" type="parTrans" cxnId="{C12C4EAF-EE8B-4F30-AA8B-C7C049BBAFBC}">
      <dgm:prSet/>
      <dgm:spPr/>
      <dgm:t>
        <a:bodyPr/>
        <a:lstStyle/>
        <a:p>
          <a:endParaRPr lang="en-US"/>
        </a:p>
      </dgm:t>
    </dgm:pt>
    <dgm:pt modelId="{4E318F73-A5CF-4AB7-A2AE-76E26AD6832C}" type="sibTrans" cxnId="{C12C4EAF-EE8B-4F30-AA8B-C7C049BBAFBC}">
      <dgm:prSet/>
      <dgm:spPr/>
      <dgm:t>
        <a:bodyPr/>
        <a:lstStyle/>
        <a:p>
          <a:endParaRPr lang="en-US"/>
        </a:p>
      </dgm:t>
    </dgm:pt>
    <dgm:pt modelId="{1BF01AF0-3232-448F-A785-54F605D619E2}">
      <dgm:prSet phldrT="[Text]"/>
      <dgm:spPr/>
      <dgm:t>
        <a:bodyPr/>
        <a:lstStyle/>
        <a:p>
          <a:r>
            <a:rPr lang="en-US" sz="3200">
              <a:cs typeface="Calibri Light"/>
            </a:rPr>
            <a:t>Parameter Optimization</a:t>
          </a:r>
        </a:p>
      </dgm:t>
    </dgm:pt>
    <dgm:pt modelId="{FE8E4D90-3FCE-4791-97D6-14CDEDB0580B}" type="parTrans" cxnId="{A112F0D5-8FAC-406B-B20B-5534F84A6266}">
      <dgm:prSet/>
      <dgm:spPr/>
      <dgm:t>
        <a:bodyPr/>
        <a:lstStyle/>
        <a:p>
          <a:endParaRPr lang="en-US"/>
        </a:p>
      </dgm:t>
    </dgm:pt>
    <dgm:pt modelId="{BFB50D32-3793-4A99-8E2E-F6E503990218}" type="sibTrans" cxnId="{A112F0D5-8FAC-406B-B20B-5534F84A6266}">
      <dgm:prSet/>
      <dgm:spPr/>
      <dgm:t>
        <a:bodyPr/>
        <a:lstStyle/>
        <a:p>
          <a:endParaRPr lang="en-US"/>
        </a:p>
      </dgm:t>
    </dgm:pt>
    <dgm:pt modelId="{F35D1910-B341-4792-BDF6-B354BBDCD401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Model Deployment</a:t>
          </a:r>
        </a:p>
      </dgm:t>
    </dgm:pt>
    <dgm:pt modelId="{B3F72988-AD7F-412C-8DB3-33755E6778B7}" type="parTrans" cxnId="{93E5BF2D-1901-47EB-A35A-D282A623A09C}">
      <dgm:prSet/>
      <dgm:spPr/>
      <dgm:t>
        <a:bodyPr/>
        <a:lstStyle/>
        <a:p>
          <a:endParaRPr lang="en-US"/>
        </a:p>
      </dgm:t>
    </dgm:pt>
    <dgm:pt modelId="{FA5F07D5-4E51-4363-951A-7A31A7179106}" type="sibTrans" cxnId="{93E5BF2D-1901-47EB-A35A-D282A623A09C}">
      <dgm:prSet/>
      <dgm:spPr/>
      <dgm:t>
        <a:bodyPr/>
        <a:lstStyle/>
        <a:p>
          <a:endParaRPr lang="en-US"/>
        </a:p>
      </dgm:t>
    </dgm:pt>
    <dgm:pt modelId="{6724E3BE-76AD-4EA6-8709-D041309B156C}" type="pres">
      <dgm:prSet presAssocID="{94244D42-5D76-4C73-902A-765F5B3037B6}" presName="Name0" presStyleCnt="0">
        <dgm:presLayoutVars>
          <dgm:dir/>
          <dgm:resizeHandles val="exact"/>
        </dgm:presLayoutVars>
      </dgm:prSet>
      <dgm:spPr/>
    </dgm:pt>
    <dgm:pt modelId="{485C339E-BE0C-4585-AD2A-C120203D1DEB}" type="pres">
      <dgm:prSet presAssocID="{02E6D282-6001-4F5A-8E38-58D8D464303A}" presName="node" presStyleLbl="node1" presStyleIdx="0" presStyleCnt="7" custLinFactNeighborY="5024">
        <dgm:presLayoutVars>
          <dgm:bulletEnabled val="1"/>
        </dgm:presLayoutVars>
      </dgm:prSet>
      <dgm:spPr/>
    </dgm:pt>
    <dgm:pt modelId="{F634D5EB-45AA-4C44-A73A-A6DFDF705C20}" type="pres">
      <dgm:prSet presAssocID="{ABA5C922-1D16-4A41-8019-DAF46D3A45E7}" presName="sibTrans" presStyleLbl="sibTrans2D1" presStyleIdx="0" presStyleCnt="6"/>
      <dgm:spPr/>
    </dgm:pt>
    <dgm:pt modelId="{C1A397DB-2D7F-45C7-BAF3-5F1D964C65E4}" type="pres">
      <dgm:prSet presAssocID="{ABA5C922-1D16-4A41-8019-DAF46D3A45E7}" presName="connectorText" presStyleLbl="sibTrans2D1" presStyleIdx="0" presStyleCnt="6"/>
      <dgm:spPr/>
    </dgm:pt>
    <dgm:pt modelId="{C045AB8C-C251-44FA-AC55-C48C76D89F71}" type="pres">
      <dgm:prSet presAssocID="{4DD30730-BABD-4A4D-A644-BDC9CC3F679C}" presName="node" presStyleLbl="node1" presStyleIdx="1" presStyleCnt="7" custLinFactNeighborY="2154">
        <dgm:presLayoutVars>
          <dgm:bulletEnabled val="1"/>
        </dgm:presLayoutVars>
      </dgm:prSet>
      <dgm:spPr/>
    </dgm:pt>
    <dgm:pt modelId="{550796E5-9288-43A8-B112-F301F7BB4AD8}" type="pres">
      <dgm:prSet presAssocID="{1E5044B9-8B6F-42B6-AD34-AD644B841DDB}" presName="sibTrans" presStyleLbl="sibTrans2D1" presStyleIdx="1" presStyleCnt="6"/>
      <dgm:spPr/>
    </dgm:pt>
    <dgm:pt modelId="{79376E2A-5B0E-46FF-8758-B49F2884657A}" type="pres">
      <dgm:prSet presAssocID="{1E5044B9-8B6F-42B6-AD34-AD644B841DDB}" presName="connectorText" presStyleLbl="sibTrans2D1" presStyleIdx="1" presStyleCnt="6"/>
      <dgm:spPr/>
    </dgm:pt>
    <dgm:pt modelId="{90C3F782-1E15-4BB5-BF5E-70FC0859F5A5}" type="pres">
      <dgm:prSet presAssocID="{9B4A5618-C6BC-4F63-B9F6-0A240BE03CE3}" presName="node" presStyleLbl="node1" presStyleIdx="2" presStyleCnt="7">
        <dgm:presLayoutVars>
          <dgm:bulletEnabled val="1"/>
        </dgm:presLayoutVars>
      </dgm:prSet>
      <dgm:spPr/>
    </dgm:pt>
    <dgm:pt modelId="{1B92CF8A-C954-4AA3-A4A7-50C407AC3232}" type="pres">
      <dgm:prSet presAssocID="{437E3036-E404-462A-8345-FDC39CE5C271}" presName="sibTrans" presStyleLbl="sibTrans2D1" presStyleIdx="2" presStyleCnt="6"/>
      <dgm:spPr/>
    </dgm:pt>
    <dgm:pt modelId="{41ED9B93-3A99-493D-8A84-A8D8CFB59A20}" type="pres">
      <dgm:prSet presAssocID="{437E3036-E404-462A-8345-FDC39CE5C271}" presName="connectorText" presStyleLbl="sibTrans2D1" presStyleIdx="2" presStyleCnt="6"/>
      <dgm:spPr/>
    </dgm:pt>
    <dgm:pt modelId="{11635E8C-00D4-4598-A5A5-BF5345472A28}" type="pres">
      <dgm:prSet presAssocID="{98776AA6-C76B-43B9-B9A0-72D42828CF22}" presName="node" presStyleLbl="node1" presStyleIdx="3" presStyleCnt="7">
        <dgm:presLayoutVars>
          <dgm:bulletEnabled val="1"/>
        </dgm:presLayoutVars>
      </dgm:prSet>
      <dgm:spPr/>
    </dgm:pt>
    <dgm:pt modelId="{522A4091-144F-481B-A612-5C5C581FD557}" type="pres">
      <dgm:prSet presAssocID="{0C3EFA76-26F0-450F-AC4F-04AE1B8D02CF}" presName="sibTrans" presStyleLbl="sibTrans2D1" presStyleIdx="3" presStyleCnt="6"/>
      <dgm:spPr/>
    </dgm:pt>
    <dgm:pt modelId="{6A01F967-CCEC-4D4D-AED5-E29583F16444}" type="pres">
      <dgm:prSet presAssocID="{0C3EFA76-26F0-450F-AC4F-04AE1B8D02CF}" presName="connectorText" presStyleLbl="sibTrans2D1" presStyleIdx="3" presStyleCnt="6"/>
      <dgm:spPr/>
    </dgm:pt>
    <dgm:pt modelId="{541FCFD6-D1B6-49EF-A6CA-8D29DB6F259F}" type="pres">
      <dgm:prSet presAssocID="{C99F76BC-0D48-4304-85E1-B673C26EB79F}" presName="node" presStyleLbl="node1" presStyleIdx="4" presStyleCnt="7">
        <dgm:presLayoutVars>
          <dgm:bulletEnabled val="1"/>
        </dgm:presLayoutVars>
      </dgm:prSet>
      <dgm:spPr/>
    </dgm:pt>
    <dgm:pt modelId="{8DBBCD73-4F88-400B-BD17-1945D872A7FC}" type="pres">
      <dgm:prSet presAssocID="{4E318F73-A5CF-4AB7-A2AE-76E26AD6832C}" presName="sibTrans" presStyleLbl="sibTrans2D1" presStyleIdx="4" presStyleCnt="6"/>
      <dgm:spPr/>
    </dgm:pt>
    <dgm:pt modelId="{CC7A3656-42A9-4F60-A992-48046743ECBF}" type="pres">
      <dgm:prSet presAssocID="{4E318F73-A5CF-4AB7-A2AE-76E26AD6832C}" presName="connectorText" presStyleLbl="sibTrans2D1" presStyleIdx="4" presStyleCnt="6"/>
      <dgm:spPr/>
    </dgm:pt>
    <dgm:pt modelId="{50701B5A-985B-4F88-BFBC-8CF8432CB123}" type="pres">
      <dgm:prSet presAssocID="{1BF01AF0-3232-448F-A785-54F605D619E2}" presName="node" presStyleLbl="node1" presStyleIdx="5" presStyleCnt="7">
        <dgm:presLayoutVars>
          <dgm:bulletEnabled val="1"/>
        </dgm:presLayoutVars>
      </dgm:prSet>
      <dgm:spPr/>
    </dgm:pt>
    <dgm:pt modelId="{36595183-73B3-46F8-B772-F9D3406078F4}" type="pres">
      <dgm:prSet presAssocID="{BFB50D32-3793-4A99-8E2E-F6E503990218}" presName="sibTrans" presStyleLbl="sibTrans2D1" presStyleIdx="5" presStyleCnt="6"/>
      <dgm:spPr/>
    </dgm:pt>
    <dgm:pt modelId="{1A8BF6F8-9C2C-4740-8CC3-167F19ED02B6}" type="pres">
      <dgm:prSet presAssocID="{BFB50D32-3793-4A99-8E2E-F6E503990218}" presName="connectorText" presStyleLbl="sibTrans2D1" presStyleIdx="5" presStyleCnt="6"/>
      <dgm:spPr/>
    </dgm:pt>
    <dgm:pt modelId="{C2211F70-0D8B-4EAE-8751-8A3FC83A282D}" type="pres">
      <dgm:prSet presAssocID="{F35D1910-B341-4792-BDF6-B354BBDCD401}" presName="node" presStyleLbl="node1" presStyleIdx="6" presStyleCnt="7">
        <dgm:presLayoutVars>
          <dgm:bulletEnabled val="1"/>
        </dgm:presLayoutVars>
      </dgm:prSet>
      <dgm:spPr/>
    </dgm:pt>
  </dgm:ptLst>
  <dgm:cxnLst>
    <dgm:cxn modelId="{8D8C790C-AD80-4F6F-8920-E0E0F3533B67}" type="presOf" srcId="{0C3EFA76-26F0-450F-AC4F-04AE1B8D02CF}" destId="{6A01F967-CCEC-4D4D-AED5-E29583F16444}" srcOrd="1" destOrd="0" presId="urn:microsoft.com/office/officeart/2005/8/layout/process1"/>
    <dgm:cxn modelId="{29F09020-6351-400D-AC6C-5A8B61636805}" srcId="{94244D42-5D76-4C73-902A-765F5B3037B6}" destId="{02E6D282-6001-4F5A-8E38-58D8D464303A}" srcOrd="0" destOrd="0" parTransId="{69131F7D-918E-4BF1-BB17-EAB2E13AAFFA}" sibTransId="{ABA5C922-1D16-4A41-8019-DAF46D3A45E7}"/>
    <dgm:cxn modelId="{93E5BF2D-1901-47EB-A35A-D282A623A09C}" srcId="{94244D42-5D76-4C73-902A-765F5B3037B6}" destId="{F35D1910-B341-4792-BDF6-B354BBDCD401}" srcOrd="6" destOrd="0" parTransId="{B3F72988-AD7F-412C-8DB3-33755E6778B7}" sibTransId="{FA5F07D5-4E51-4363-951A-7A31A7179106}"/>
    <dgm:cxn modelId="{EABB104F-7A17-4972-918F-441999BBDCEB}" type="presOf" srcId="{98776AA6-C76B-43B9-B9A0-72D42828CF22}" destId="{11635E8C-00D4-4598-A5A5-BF5345472A28}" srcOrd="0" destOrd="0" presId="urn:microsoft.com/office/officeart/2005/8/layout/process1"/>
    <dgm:cxn modelId="{813D9951-E899-446C-9396-BF6EDA8B58F5}" type="presOf" srcId="{9B4A5618-C6BC-4F63-B9F6-0A240BE03CE3}" destId="{90C3F782-1E15-4BB5-BF5E-70FC0859F5A5}" srcOrd="0" destOrd="0" presId="urn:microsoft.com/office/officeart/2005/8/layout/process1"/>
    <dgm:cxn modelId="{7107895A-DA1B-47CF-B91B-1EDE82F87D04}" type="presOf" srcId="{4E318F73-A5CF-4AB7-A2AE-76E26AD6832C}" destId="{CC7A3656-42A9-4F60-A992-48046743ECBF}" srcOrd="1" destOrd="0" presId="urn:microsoft.com/office/officeart/2005/8/layout/process1"/>
    <dgm:cxn modelId="{C8CCF862-9367-4349-B10C-EBC2556EEB6D}" srcId="{94244D42-5D76-4C73-902A-765F5B3037B6}" destId="{9B4A5618-C6BC-4F63-B9F6-0A240BE03CE3}" srcOrd="2" destOrd="0" parTransId="{719391CE-7C48-4A68-8ACD-DB808746F0C7}" sibTransId="{437E3036-E404-462A-8345-FDC39CE5C271}"/>
    <dgm:cxn modelId="{DD38A969-11B7-49FE-9F5A-547C290B7B3C}" type="presOf" srcId="{4DD30730-BABD-4A4D-A644-BDC9CC3F679C}" destId="{C045AB8C-C251-44FA-AC55-C48C76D89F71}" srcOrd="0" destOrd="0" presId="urn:microsoft.com/office/officeart/2005/8/layout/process1"/>
    <dgm:cxn modelId="{A786DB7F-66A7-48A3-90F8-1DFFD2FD2974}" type="presOf" srcId="{437E3036-E404-462A-8345-FDC39CE5C271}" destId="{1B92CF8A-C954-4AA3-A4A7-50C407AC3232}" srcOrd="0" destOrd="0" presId="urn:microsoft.com/office/officeart/2005/8/layout/process1"/>
    <dgm:cxn modelId="{69346884-5712-4EC1-A046-440DF6A20BA9}" type="presOf" srcId="{94244D42-5D76-4C73-902A-765F5B3037B6}" destId="{6724E3BE-76AD-4EA6-8709-D041309B156C}" srcOrd="0" destOrd="0" presId="urn:microsoft.com/office/officeart/2005/8/layout/process1"/>
    <dgm:cxn modelId="{D241B38A-31B8-4A6E-BD07-3DE0799167FF}" type="presOf" srcId="{ABA5C922-1D16-4A41-8019-DAF46D3A45E7}" destId="{C1A397DB-2D7F-45C7-BAF3-5F1D964C65E4}" srcOrd="1" destOrd="0" presId="urn:microsoft.com/office/officeart/2005/8/layout/process1"/>
    <dgm:cxn modelId="{F6955998-AD5D-49C9-8EC7-5BC102F799A7}" type="presOf" srcId="{1BF01AF0-3232-448F-A785-54F605D619E2}" destId="{50701B5A-985B-4F88-BFBC-8CF8432CB123}" srcOrd="0" destOrd="0" presId="urn:microsoft.com/office/officeart/2005/8/layout/process1"/>
    <dgm:cxn modelId="{E3D2F7A4-6BD2-48BA-84F8-3BC4D547305B}" type="presOf" srcId="{F35D1910-B341-4792-BDF6-B354BBDCD401}" destId="{C2211F70-0D8B-4EAE-8751-8A3FC83A282D}" srcOrd="0" destOrd="0" presId="urn:microsoft.com/office/officeart/2005/8/layout/process1"/>
    <dgm:cxn modelId="{32450BA6-149D-493F-AC1C-AB994488BAFB}" srcId="{94244D42-5D76-4C73-902A-765F5B3037B6}" destId="{98776AA6-C76B-43B9-B9A0-72D42828CF22}" srcOrd="3" destOrd="0" parTransId="{F16F5906-3600-47DB-879B-52907B24F192}" sibTransId="{0C3EFA76-26F0-450F-AC4F-04AE1B8D02CF}"/>
    <dgm:cxn modelId="{2A7C96A6-E3C3-4AE7-9FEA-421EDCBBB1F5}" type="presOf" srcId="{C99F76BC-0D48-4304-85E1-B673C26EB79F}" destId="{541FCFD6-D1B6-49EF-A6CA-8D29DB6F259F}" srcOrd="0" destOrd="0" presId="urn:microsoft.com/office/officeart/2005/8/layout/process1"/>
    <dgm:cxn modelId="{E37810AE-D36A-4937-B0C8-7032C27D1215}" type="presOf" srcId="{02E6D282-6001-4F5A-8E38-58D8D464303A}" destId="{485C339E-BE0C-4585-AD2A-C120203D1DEB}" srcOrd="0" destOrd="0" presId="urn:microsoft.com/office/officeart/2005/8/layout/process1"/>
    <dgm:cxn modelId="{C12C4EAF-EE8B-4F30-AA8B-C7C049BBAFBC}" srcId="{94244D42-5D76-4C73-902A-765F5B3037B6}" destId="{C99F76BC-0D48-4304-85E1-B673C26EB79F}" srcOrd="4" destOrd="0" parTransId="{C31FD027-D431-4C93-891A-9AF0129C343D}" sibTransId="{4E318F73-A5CF-4AB7-A2AE-76E26AD6832C}"/>
    <dgm:cxn modelId="{CC80D9AF-0852-47C2-BD1F-ABC45A56E649}" srcId="{94244D42-5D76-4C73-902A-765F5B3037B6}" destId="{4DD30730-BABD-4A4D-A644-BDC9CC3F679C}" srcOrd="1" destOrd="0" parTransId="{4512D92A-EC79-4C8E-8C85-C4B599447FEA}" sibTransId="{1E5044B9-8B6F-42B6-AD34-AD644B841DDB}"/>
    <dgm:cxn modelId="{0ADF20B9-D274-43B9-93EF-ECF684C66361}" type="presOf" srcId="{ABA5C922-1D16-4A41-8019-DAF46D3A45E7}" destId="{F634D5EB-45AA-4C44-A73A-A6DFDF705C20}" srcOrd="0" destOrd="0" presId="urn:microsoft.com/office/officeart/2005/8/layout/process1"/>
    <dgm:cxn modelId="{339D78BB-CD82-4FB6-BD9C-3F638AB279A1}" type="presOf" srcId="{4E318F73-A5CF-4AB7-A2AE-76E26AD6832C}" destId="{8DBBCD73-4F88-400B-BD17-1945D872A7FC}" srcOrd="0" destOrd="0" presId="urn:microsoft.com/office/officeart/2005/8/layout/process1"/>
    <dgm:cxn modelId="{4A78F8BC-CD44-4B73-89D6-B52E4EBDF6E6}" type="presOf" srcId="{1E5044B9-8B6F-42B6-AD34-AD644B841DDB}" destId="{79376E2A-5B0E-46FF-8758-B49F2884657A}" srcOrd="1" destOrd="0" presId="urn:microsoft.com/office/officeart/2005/8/layout/process1"/>
    <dgm:cxn modelId="{A112F0D5-8FAC-406B-B20B-5534F84A6266}" srcId="{94244D42-5D76-4C73-902A-765F5B3037B6}" destId="{1BF01AF0-3232-448F-A785-54F605D619E2}" srcOrd="5" destOrd="0" parTransId="{FE8E4D90-3FCE-4791-97D6-14CDEDB0580B}" sibTransId="{BFB50D32-3793-4A99-8E2E-F6E503990218}"/>
    <dgm:cxn modelId="{78B9E4E0-D894-4CB8-9EAB-EB7AF3AAA418}" type="presOf" srcId="{437E3036-E404-462A-8345-FDC39CE5C271}" destId="{41ED9B93-3A99-493D-8A84-A8D8CFB59A20}" srcOrd="1" destOrd="0" presId="urn:microsoft.com/office/officeart/2005/8/layout/process1"/>
    <dgm:cxn modelId="{B13582EC-388B-4643-AC32-741EA7EC67FF}" type="presOf" srcId="{1E5044B9-8B6F-42B6-AD34-AD644B841DDB}" destId="{550796E5-9288-43A8-B112-F301F7BB4AD8}" srcOrd="0" destOrd="0" presId="urn:microsoft.com/office/officeart/2005/8/layout/process1"/>
    <dgm:cxn modelId="{627E80F8-3446-4371-ADE7-9B15C2161F87}" type="presOf" srcId="{BFB50D32-3793-4A99-8E2E-F6E503990218}" destId="{36595183-73B3-46F8-B772-F9D3406078F4}" srcOrd="0" destOrd="0" presId="urn:microsoft.com/office/officeart/2005/8/layout/process1"/>
    <dgm:cxn modelId="{9C659AFA-9F39-4FC9-A418-0103591498D6}" type="presOf" srcId="{0C3EFA76-26F0-450F-AC4F-04AE1B8D02CF}" destId="{522A4091-144F-481B-A612-5C5C581FD557}" srcOrd="0" destOrd="0" presId="urn:microsoft.com/office/officeart/2005/8/layout/process1"/>
    <dgm:cxn modelId="{2D14B7FD-72E9-4979-AFB6-DC190DB0E3EE}" type="presOf" srcId="{BFB50D32-3793-4A99-8E2E-F6E503990218}" destId="{1A8BF6F8-9C2C-4740-8CC3-167F19ED02B6}" srcOrd="1" destOrd="0" presId="urn:microsoft.com/office/officeart/2005/8/layout/process1"/>
    <dgm:cxn modelId="{B236C096-2BD0-4561-A119-38F9986E96F9}" type="presParOf" srcId="{6724E3BE-76AD-4EA6-8709-D041309B156C}" destId="{485C339E-BE0C-4585-AD2A-C120203D1DEB}" srcOrd="0" destOrd="0" presId="urn:microsoft.com/office/officeart/2005/8/layout/process1"/>
    <dgm:cxn modelId="{84EF1099-DF3A-47AD-B108-15DEFEE31479}" type="presParOf" srcId="{6724E3BE-76AD-4EA6-8709-D041309B156C}" destId="{F634D5EB-45AA-4C44-A73A-A6DFDF705C20}" srcOrd="1" destOrd="0" presId="urn:microsoft.com/office/officeart/2005/8/layout/process1"/>
    <dgm:cxn modelId="{99CE288E-8CE4-4D8C-9100-150A400B5C21}" type="presParOf" srcId="{F634D5EB-45AA-4C44-A73A-A6DFDF705C20}" destId="{C1A397DB-2D7F-45C7-BAF3-5F1D964C65E4}" srcOrd="0" destOrd="0" presId="urn:microsoft.com/office/officeart/2005/8/layout/process1"/>
    <dgm:cxn modelId="{4D356C6E-8DD5-4F2A-8609-1B30EA24E453}" type="presParOf" srcId="{6724E3BE-76AD-4EA6-8709-D041309B156C}" destId="{C045AB8C-C251-44FA-AC55-C48C76D89F71}" srcOrd="2" destOrd="0" presId="urn:microsoft.com/office/officeart/2005/8/layout/process1"/>
    <dgm:cxn modelId="{A1A7E05D-B204-4F32-ACD5-F2FCA231CD3A}" type="presParOf" srcId="{6724E3BE-76AD-4EA6-8709-D041309B156C}" destId="{550796E5-9288-43A8-B112-F301F7BB4AD8}" srcOrd="3" destOrd="0" presId="urn:microsoft.com/office/officeart/2005/8/layout/process1"/>
    <dgm:cxn modelId="{5740B014-8964-4586-8AA3-3BE5CCFFA785}" type="presParOf" srcId="{550796E5-9288-43A8-B112-F301F7BB4AD8}" destId="{79376E2A-5B0E-46FF-8758-B49F2884657A}" srcOrd="0" destOrd="0" presId="urn:microsoft.com/office/officeart/2005/8/layout/process1"/>
    <dgm:cxn modelId="{146E64FD-BD6C-4270-AE5A-ED7089D972B2}" type="presParOf" srcId="{6724E3BE-76AD-4EA6-8709-D041309B156C}" destId="{90C3F782-1E15-4BB5-BF5E-70FC0859F5A5}" srcOrd="4" destOrd="0" presId="urn:microsoft.com/office/officeart/2005/8/layout/process1"/>
    <dgm:cxn modelId="{9DBFE581-6D79-46A4-847A-4CA4D2A80886}" type="presParOf" srcId="{6724E3BE-76AD-4EA6-8709-D041309B156C}" destId="{1B92CF8A-C954-4AA3-A4A7-50C407AC3232}" srcOrd="5" destOrd="0" presId="urn:microsoft.com/office/officeart/2005/8/layout/process1"/>
    <dgm:cxn modelId="{0693C22B-BB2F-4A01-B116-EBD772ABFB34}" type="presParOf" srcId="{1B92CF8A-C954-4AA3-A4A7-50C407AC3232}" destId="{41ED9B93-3A99-493D-8A84-A8D8CFB59A20}" srcOrd="0" destOrd="0" presId="urn:microsoft.com/office/officeart/2005/8/layout/process1"/>
    <dgm:cxn modelId="{C0EFF65A-1E2B-4C78-A62D-A67CD15167BF}" type="presParOf" srcId="{6724E3BE-76AD-4EA6-8709-D041309B156C}" destId="{11635E8C-00D4-4598-A5A5-BF5345472A28}" srcOrd="6" destOrd="0" presId="urn:microsoft.com/office/officeart/2005/8/layout/process1"/>
    <dgm:cxn modelId="{1C5AC221-C2D5-4ECF-80E2-55E034CE0690}" type="presParOf" srcId="{6724E3BE-76AD-4EA6-8709-D041309B156C}" destId="{522A4091-144F-481B-A612-5C5C581FD557}" srcOrd="7" destOrd="0" presId="urn:microsoft.com/office/officeart/2005/8/layout/process1"/>
    <dgm:cxn modelId="{A7921288-073E-42B8-BA90-A862A89E712D}" type="presParOf" srcId="{522A4091-144F-481B-A612-5C5C581FD557}" destId="{6A01F967-CCEC-4D4D-AED5-E29583F16444}" srcOrd="0" destOrd="0" presId="urn:microsoft.com/office/officeart/2005/8/layout/process1"/>
    <dgm:cxn modelId="{5434C34B-BDC3-4472-BAD9-D564082FAEAE}" type="presParOf" srcId="{6724E3BE-76AD-4EA6-8709-D041309B156C}" destId="{541FCFD6-D1B6-49EF-A6CA-8D29DB6F259F}" srcOrd="8" destOrd="0" presId="urn:microsoft.com/office/officeart/2005/8/layout/process1"/>
    <dgm:cxn modelId="{8AFEB661-46FB-47C5-97CE-DC5435B89A20}" type="presParOf" srcId="{6724E3BE-76AD-4EA6-8709-D041309B156C}" destId="{8DBBCD73-4F88-400B-BD17-1945D872A7FC}" srcOrd="9" destOrd="0" presId="urn:microsoft.com/office/officeart/2005/8/layout/process1"/>
    <dgm:cxn modelId="{DBE91D85-FC77-4B59-8294-BA28A104253B}" type="presParOf" srcId="{8DBBCD73-4F88-400B-BD17-1945D872A7FC}" destId="{CC7A3656-42A9-4F60-A992-48046743ECBF}" srcOrd="0" destOrd="0" presId="urn:microsoft.com/office/officeart/2005/8/layout/process1"/>
    <dgm:cxn modelId="{9FA6FA6F-77FC-40BC-8AAC-EE26F578896F}" type="presParOf" srcId="{6724E3BE-76AD-4EA6-8709-D041309B156C}" destId="{50701B5A-985B-4F88-BFBC-8CF8432CB123}" srcOrd="10" destOrd="0" presId="urn:microsoft.com/office/officeart/2005/8/layout/process1"/>
    <dgm:cxn modelId="{A1773C55-54CF-4357-AC70-1A01B5A077E7}" type="presParOf" srcId="{6724E3BE-76AD-4EA6-8709-D041309B156C}" destId="{36595183-73B3-46F8-B772-F9D3406078F4}" srcOrd="11" destOrd="0" presId="urn:microsoft.com/office/officeart/2005/8/layout/process1"/>
    <dgm:cxn modelId="{2BAB6D9B-063F-49AB-942D-23408E76F43B}" type="presParOf" srcId="{36595183-73B3-46F8-B772-F9D3406078F4}" destId="{1A8BF6F8-9C2C-4740-8CC3-167F19ED02B6}" srcOrd="0" destOrd="0" presId="urn:microsoft.com/office/officeart/2005/8/layout/process1"/>
    <dgm:cxn modelId="{7DAF815B-FEBB-4C9A-BB56-7C2214140D54}" type="presParOf" srcId="{6724E3BE-76AD-4EA6-8709-D041309B156C}" destId="{C2211F70-0D8B-4EAE-8751-8A3FC83A282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4244D42-5D76-4C73-902A-765F5B3037B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2E6D282-6001-4F5A-8E38-58D8D464303A}">
      <dgm:prSet phldrT="[Text]"/>
      <dgm:spPr/>
      <dgm:t>
        <a:bodyPr/>
        <a:lstStyle/>
        <a:p>
          <a:r>
            <a:rPr lang="en-US" sz="3200">
              <a:cs typeface="Calibri Light"/>
            </a:rPr>
            <a:t>Raw Data</a:t>
          </a:r>
          <a:endParaRPr lang="en-US" sz="3200">
            <a:latin typeface="Calibri Light"/>
            <a:cs typeface="Calibri Light"/>
          </a:endParaRPr>
        </a:p>
      </dgm:t>
    </dgm:pt>
    <dgm:pt modelId="{69131F7D-918E-4BF1-BB17-EAB2E13AAFFA}" type="parTrans" cxnId="{29F09020-6351-400D-AC6C-5A8B61636805}">
      <dgm:prSet/>
      <dgm:spPr/>
      <dgm:t>
        <a:bodyPr/>
        <a:lstStyle/>
        <a:p>
          <a:endParaRPr lang="en-US"/>
        </a:p>
      </dgm:t>
    </dgm:pt>
    <dgm:pt modelId="{ABA5C922-1D16-4A41-8019-DAF46D3A45E7}" type="sibTrans" cxnId="{29F09020-6351-400D-AC6C-5A8B61636805}">
      <dgm:prSet/>
      <dgm:spPr/>
      <dgm:t>
        <a:bodyPr/>
        <a:lstStyle/>
        <a:p>
          <a:endParaRPr lang="en-US"/>
        </a:p>
      </dgm:t>
    </dgm:pt>
    <dgm:pt modelId="{9B4A5618-C6BC-4F63-B9F6-0A240BE03CE3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Feature Engineering</a:t>
          </a:r>
        </a:p>
      </dgm:t>
    </dgm:pt>
    <dgm:pt modelId="{719391CE-7C48-4A68-8ACD-DB808746F0C7}" type="parTrans" cxnId="{C8CCF862-9367-4349-B10C-EBC2556EEB6D}">
      <dgm:prSet/>
      <dgm:spPr/>
      <dgm:t>
        <a:bodyPr/>
        <a:lstStyle/>
        <a:p>
          <a:endParaRPr lang="en-US"/>
        </a:p>
      </dgm:t>
    </dgm:pt>
    <dgm:pt modelId="{437E3036-E404-462A-8345-FDC39CE5C271}" type="sibTrans" cxnId="{C8CCF862-9367-4349-B10C-EBC2556EEB6D}">
      <dgm:prSet/>
      <dgm:spPr/>
      <dgm:t>
        <a:bodyPr/>
        <a:lstStyle/>
        <a:p>
          <a:endParaRPr lang="en-US"/>
        </a:p>
      </dgm:t>
    </dgm:pt>
    <dgm:pt modelId="{98776AA6-C76B-43B9-B9A0-72D42828CF22}">
      <dgm:prSet phldrT="[Text]"/>
      <dgm:spPr/>
      <dgm:t>
        <a:bodyPr/>
        <a:lstStyle/>
        <a:p>
          <a:r>
            <a:rPr lang="en-US" sz="3200">
              <a:cs typeface="Calibri Light"/>
            </a:rPr>
            <a:t>Model Selection &amp; Training</a:t>
          </a:r>
        </a:p>
      </dgm:t>
    </dgm:pt>
    <dgm:pt modelId="{F16F5906-3600-47DB-879B-52907B24F192}" type="parTrans" cxnId="{32450BA6-149D-493F-AC1C-AB994488BAFB}">
      <dgm:prSet/>
      <dgm:spPr/>
      <dgm:t>
        <a:bodyPr/>
        <a:lstStyle/>
        <a:p>
          <a:endParaRPr lang="en-US"/>
        </a:p>
      </dgm:t>
    </dgm:pt>
    <dgm:pt modelId="{0C3EFA76-26F0-450F-AC4F-04AE1B8D02CF}" type="sibTrans" cxnId="{32450BA6-149D-493F-AC1C-AB994488BAFB}">
      <dgm:prSet/>
      <dgm:spPr/>
      <dgm:t>
        <a:bodyPr/>
        <a:lstStyle/>
        <a:p>
          <a:endParaRPr lang="en-US"/>
        </a:p>
      </dgm:t>
    </dgm:pt>
    <dgm:pt modelId="{4DD30730-BABD-4A4D-A644-BDC9CC3F679C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Data Preparation</a:t>
          </a:r>
        </a:p>
      </dgm:t>
    </dgm:pt>
    <dgm:pt modelId="{4512D92A-EC79-4C8E-8C85-C4B599447FEA}" type="parTrans" cxnId="{CC80D9AF-0852-47C2-BD1F-ABC45A56E649}">
      <dgm:prSet/>
      <dgm:spPr/>
      <dgm:t>
        <a:bodyPr/>
        <a:lstStyle/>
        <a:p>
          <a:endParaRPr lang="en-US"/>
        </a:p>
      </dgm:t>
    </dgm:pt>
    <dgm:pt modelId="{1E5044B9-8B6F-42B6-AD34-AD644B841DDB}" type="sibTrans" cxnId="{CC80D9AF-0852-47C2-BD1F-ABC45A56E649}">
      <dgm:prSet/>
      <dgm:spPr/>
      <dgm:t>
        <a:bodyPr/>
        <a:lstStyle/>
        <a:p>
          <a:endParaRPr lang="en-US"/>
        </a:p>
      </dgm:t>
    </dgm:pt>
    <dgm:pt modelId="{C99F76BC-0D48-4304-85E1-B673C26EB79F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Model Evaluation</a:t>
          </a:r>
        </a:p>
      </dgm:t>
    </dgm:pt>
    <dgm:pt modelId="{C31FD027-D431-4C93-891A-9AF0129C343D}" type="parTrans" cxnId="{C12C4EAF-EE8B-4F30-AA8B-C7C049BBAFBC}">
      <dgm:prSet/>
      <dgm:spPr/>
      <dgm:t>
        <a:bodyPr/>
        <a:lstStyle/>
        <a:p>
          <a:endParaRPr lang="en-US"/>
        </a:p>
      </dgm:t>
    </dgm:pt>
    <dgm:pt modelId="{4E318F73-A5CF-4AB7-A2AE-76E26AD6832C}" type="sibTrans" cxnId="{C12C4EAF-EE8B-4F30-AA8B-C7C049BBAFBC}">
      <dgm:prSet/>
      <dgm:spPr/>
      <dgm:t>
        <a:bodyPr/>
        <a:lstStyle/>
        <a:p>
          <a:endParaRPr lang="en-US"/>
        </a:p>
      </dgm:t>
    </dgm:pt>
    <dgm:pt modelId="{1BF01AF0-3232-448F-A785-54F605D619E2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Parameter Optimization</a:t>
          </a:r>
        </a:p>
      </dgm:t>
    </dgm:pt>
    <dgm:pt modelId="{FE8E4D90-3FCE-4791-97D6-14CDEDB0580B}" type="parTrans" cxnId="{A112F0D5-8FAC-406B-B20B-5534F84A6266}">
      <dgm:prSet/>
      <dgm:spPr/>
      <dgm:t>
        <a:bodyPr/>
        <a:lstStyle/>
        <a:p>
          <a:endParaRPr lang="en-US"/>
        </a:p>
      </dgm:t>
    </dgm:pt>
    <dgm:pt modelId="{BFB50D32-3793-4A99-8E2E-F6E503990218}" type="sibTrans" cxnId="{A112F0D5-8FAC-406B-B20B-5534F84A6266}">
      <dgm:prSet/>
      <dgm:spPr/>
      <dgm:t>
        <a:bodyPr/>
        <a:lstStyle/>
        <a:p>
          <a:endParaRPr lang="en-US"/>
        </a:p>
      </dgm:t>
    </dgm:pt>
    <dgm:pt modelId="{F35D1910-B341-4792-BDF6-B354BBDCD401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Model Deployment</a:t>
          </a:r>
        </a:p>
      </dgm:t>
    </dgm:pt>
    <dgm:pt modelId="{B3F72988-AD7F-412C-8DB3-33755E6778B7}" type="parTrans" cxnId="{93E5BF2D-1901-47EB-A35A-D282A623A09C}">
      <dgm:prSet/>
      <dgm:spPr/>
      <dgm:t>
        <a:bodyPr/>
        <a:lstStyle/>
        <a:p>
          <a:endParaRPr lang="en-US"/>
        </a:p>
      </dgm:t>
    </dgm:pt>
    <dgm:pt modelId="{FA5F07D5-4E51-4363-951A-7A31A7179106}" type="sibTrans" cxnId="{93E5BF2D-1901-47EB-A35A-D282A623A09C}">
      <dgm:prSet/>
      <dgm:spPr/>
      <dgm:t>
        <a:bodyPr/>
        <a:lstStyle/>
        <a:p>
          <a:endParaRPr lang="en-US"/>
        </a:p>
      </dgm:t>
    </dgm:pt>
    <dgm:pt modelId="{6724E3BE-76AD-4EA6-8709-D041309B156C}" type="pres">
      <dgm:prSet presAssocID="{94244D42-5D76-4C73-902A-765F5B3037B6}" presName="Name0" presStyleCnt="0">
        <dgm:presLayoutVars>
          <dgm:dir/>
          <dgm:resizeHandles val="exact"/>
        </dgm:presLayoutVars>
      </dgm:prSet>
      <dgm:spPr/>
    </dgm:pt>
    <dgm:pt modelId="{485C339E-BE0C-4585-AD2A-C120203D1DEB}" type="pres">
      <dgm:prSet presAssocID="{02E6D282-6001-4F5A-8E38-58D8D464303A}" presName="node" presStyleLbl="node1" presStyleIdx="0" presStyleCnt="7" custLinFactNeighborY="5024">
        <dgm:presLayoutVars>
          <dgm:bulletEnabled val="1"/>
        </dgm:presLayoutVars>
      </dgm:prSet>
      <dgm:spPr/>
    </dgm:pt>
    <dgm:pt modelId="{F634D5EB-45AA-4C44-A73A-A6DFDF705C20}" type="pres">
      <dgm:prSet presAssocID="{ABA5C922-1D16-4A41-8019-DAF46D3A45E7}" presName="sibTrans" presStyleLbl="sibTrans2D1" presStyleIdx="0" presStyleCnt="6"/>
      <dgm:spPr/>
    </dgm:pt>
    <dgm:pt modelId="{C1A397DB-2D7F-45C7-BAF3-5F1D964C65E4}" type="pres">
      <dgm:prSet presAssocID="{ABA5C922-1D16-4A41-8019-DAF46D3A45E7}" presName="connectorText" presStyleLbl="sibTrans2D1" presStyleIdx="0" presStyleCnt="6"/>
      <dgm:spPr/>
    </dgm:pt>
    <dgm:pt modelId="{C045AB8C-C251-44FA-AC55-C48C76D89F71}" type="pres">
      <dgm:prSet presAssocID="{4DD30730-BABD-4A4D-A644-BDC9CC3F679C}" presName="node" presStyleLbl="node1" presStyleIdx="1" presStyleCnt="7" custLinFactNeighborY="2154">
        <dgm:presLayoutVars>
          <dgm:bulletEnabled val="1"/>
        </dgm:presLayoutVars>
      </dgm:prSet>
      <dgm:spPr/>
    </dgm:pt>
    <dgm:pt modelId="{550796E5-9288-43A8-B112-F301F7BB4AD8}" type="pres">
      <dgm:prSet presAssocID="{1E5044B9-8B6F-42B6-AD34-AD644B841DDB}" presName="sibTrans" presStyleLbl="sibTrans2D1" presStyleIdx="1" presStyleCnt="6"/>
      <dgm:spPr/>
    </dgm:pt>
    <dgm:pt modelId="{79376E2A-5B0E-46FF-8758-B49F2884657A}" type="pres">
      <dgm:prSet presAssocID="{1E5044B9-8B6F-42B6-AD34-AD644B841DDB}" presName="connectorText" presStyleLbl="sibTrans2D1" presStyleIdx="1" presStyleCnt="6"/>
      <dgm:spPr/>
    </dgm:pt>
    <dgm:pt modelId="{90C3F782-1E15-4BB5-BF5E-70FC0859F5A5}" type="pres">
      <dgm:prSet presAssocID="{9B4A5618-C6BC-4F63-B9F6-0A240BE03CE3}" presName="node" presStyleLbl="node1" presStyleIdx="2" presStyleCnt="7">
        <dgm:presLayoutVars>
          <dgm:bulletEnabled val="1"/>
        </dgm:presLayoutVars>
      </dgm:prSet>
      <dgm:spPr/>
    </dgm:pt>
    <dgm:pt modelId="{1B92CF8A-C954-4AA3-A4A7-50C407AC3232}" type="pres">
      <dgm:prSet presAssocID="{437E3036-E404-462A-8345-FDC39CE5C271}" presName="sibTrans" presStyleLbl="sibTrans2D1" presStyleIdx="2" presStyleCnt="6"/>
      <dgm:spPr/>
    </dgm:pt>
    <dgm:pt modelId="{41ED9B93-3A99-493D-8A84-A8D8CFB59A20}" type="pres">
      <dgm:prSet presAssocID="{437E3036-E404-462A-8345-FDC39CE5C271}" presName="connectorText" presStyleLbl="sibTrans2D1" presStyleIdx="2" presStyleCnt="6"/>
      <dgm:spPr/>
    </dgm:pt>
    <dgm:pt modelId="{11635E8C-00D4-4598-A5A5-BF5345472A28}" type="pres">
      <dgm:prSet presAssocID="{98776AA6-C76B-43B9-B9A0-72D42828CF22}" presName="node" presStyleLbl="node1" presStyleIdx="3" presStyleCnt="7">
        <dgm:presLayoutVars>
          <dgm:bulletEnabled val="1"/>
        </dgm:presLayoutVars>
      </dgm:prSet>
      <dgm:spPr/>
    </dgm:pt>
    <dgm:pt modelId="{522A4091-144F-481B-A612-5C5C581FD557}" type="pres">
      <dgm:prSet presAssocID="{0C3EFA76-26F0-450F-AC4F-04AE1B8D02CF}" presName="sibTrans" presStyleLbl="sibTrans2D1" presStyleIdx="3" presStyleCnt="6"/>
      <dgm:spPr/>
    </dgm:pt>
    <dgm:pt modelId="{6A01F967-CCEC-4D4D-AED5-E29583F16444}" type="pres">
      <dgm:prSet presAssocID="{0C3EFA76-26F0-450F-AC4F-04AE1B8D02CF}" presName="connectorText" presStyleLbl="sibTrans2D1" presStyleIdx="3" presStyleCnt="6"/>
      <dgm:spPr/>
    </dgm:pt>
    <dgm:pt modelId="{541FCFD6-D1B6-49EF-A6CA-8D29DB6F259F}" type="pres">
      <dgm:prSet presAssocID="{C99F76BC-0D48-4304-85E1-B673C26EB79F}" presName="node" presStyleLbl="node1" presStyleIdx="4" presStyleCnt="7">
        <dgm:presLayoutVars>
          <dgm:bulletEnabled val="1"/>
        </dgm:presLayoutVars>
      </dgm:prSet>
      <dgm:spPr/>
    </dgm:pt>
    <dgm:pt modelId="{8DBBCD73-4F88-400B-BD17-1945D872A7FC}" type="pres">
      <dgm:prSet presAssocID="{4E318F73-A5CF-4AB7-A2AE-76E26AD6832C}" presName="sibTrans" presStyleLbl="sibTrans2D1" presStyleIdx="4" presStyleCnt="6"/>
      <dgm:spPr/>
    </dgm:pt>
    <dgm:pt modelId="{CC7A3656-42A9-4F60-A992-48046743ECBF}" type="pres">
      <dgm:prSet presAssocID="{4E318F73-A5CF-4AB7-A2AE-76E26AD6832C}" presName="connectorText" presStyleLbl="sibTrans2D1" presStyleIdx="4" presStyleCnt="6"/>
      <dgm:spPr/>
    </dgm:pt>
    <dgm:pt modelId="{50701B5A-985B-4F88-BFBC-8CF8432CB123}" type="pres">
      <dgm:prSet presAssocID="{1BF01AF0-3232-448F-A785-54F605D619E2}" presName="node" presStyleLbl="node1" presStyleIdx="5" presStyleCnt="7">
        <dgm:presLayoutVars>
          <dgm:bulletEnabled val="1"/>
        </dgm:presLayoutVars>
      </dgm:prSet>
      <dgm:spPr/>
    </dgm:pt>
    <dgm:pt modelId="{36595183-73B3-46F8-B772-F9D3406078F4}" type="pres">
      <dgm:prSet presAssocID="{BFB50D32-3793-4A99-8E2E-F6E503990218}" presName="sibTrans" presStyleLbl="sibTrans2D1" presStyleIdx="5" presStyleCnt="6"/>
      <dgm:spPr/>
    </dgm:pt>
    <dgm:pt modelId="{1A8BF6F8-9C2C-4740-8CC3-167F19ED02B6}" type="pres">
      <dgm:prSet presAssocID="{BFB50D32-3793-4A99-8E2E-F6E503990218}" presName="connectorText" presStyleLbl="sibTrans2D1" presStyleIdx="5" presStyleCnt="6"/>
      <dgm:spPr/>
    </dgm:pt>
    <dgm:pt modelId="{C2211F70-0D8B-4EAE-8751-8A3FC83A282D}" type="pres">
      <dgm:prSet presAssocID="{F35D1910-B341-4792-BDF6-B354BBDCD401}" presName="node" presStyleLbl="node1" presStyleIdx="6" presStyleCnt="7">
        <dgm:presLayoutVars>
          <dgm:bulletEnabled val="1"/>
        </dgm:presLayoutVars>
      </dgm:prSet>
      <dgm:spPr/>
    </dgm:pt>
  </dgm:ptLst>
  <dgm:cxnLst>
    <dgm:cxn modelId="{8D8C790C-AD80-4F6F-8920-E0E0F3533B67}" type="presOf" srcId="{0C3EFA76-26F0-450F-AC4F-04AE1B8D02CF}" destId="{6A01F967-CCEC-4D4D-AED5-E29583F16444}" srcOrd="1" destOrd="0" presId="urn:microsoft.com/office/officeart/2005/8/layout/process1"/>
    <dgm:cxn modelId="{29F09020-6351-400D-AC6C-5A8B61636805}" srcId="{94244D42-5D76-4C73-902A-765F5B3037B6}" destId="{02E6D282-6001-4F5A-8E38-58D8D464303A}" srcOrd="0" destOrd="0" parTransId="{69131F7D-918E-4BF1-BB17-EAB2E13AAFFA}" sibTransId="{ABA5C922-1D16-4A41-8019-DAF46D3A45E7}"/>
    <dgm:cxn modelId="{93E5BF2D-1901-47EB-A35A-D282A623A09C}" srcId="{94244D42-5D76-4C73-902A-765F5B3037B6}" destId="{F35D1910-B341-4792-BDF6-B354BBDCD401}" srcOrd="6" destOrd="0" parTransId="{B3F72988-AD7F-412C-8DB3-33755E6778B7}" sibTransId="{FA5F07D5-4E51-4363-951A-7A31A7179106}"/>
    <dgm:cxn modelId="{EABB104F-7A17-4972-918F-441999BBDCEB}" type="presOf" srcId="{98776AA6-C76B-43B9-B9A0-72D42828CF22}" destId="{11635E8C-00D4-4598-A5A5-BF5345472A28}" srcOrd="0" destOrd="0" presId="urn:microsoft.com/office/officeart/2005/8/layout/process1"/>
    <dgm:cxn modelId="{813D9951-E899-446C-9396-BF6EDA8B58F5}" type="presOf" srcId="{9B4A5618-C6BC-4F63-B9F6-0A240BE03CE3}" destId="{90C3F782-1E15-4BB5-BF5E-70FC0859F5A5}" srcOrd="0" destOrd="0" presId="urn:microsoft.com/office/officeart/2005/8/layout/process1"/>
    <dgm:cxn modelId="{7107895A-DA1B-47CF-B91B-1EDE82F87D04}" type="presOf" srcId="{4E318F73-A5CF-4AB7-A2AE-76E26AD6832C}" destId="{CC7A3656-42A9-4F60-A992-48046743ECBF}" srcOrd="1" destOrd="0" presId="urn:microsoft.com/office/officeart/2005/8/layout/process1"/>
    <dgm:cxn modelId="{C8CCF862-9367-4349-B10C-EBC2556EEB6D}" srcId="{94244D42-5D76-4C73-902A-765F5B3037B6}" destId="{9B4A5618-C6BC-4F63-B9F6-0A240BE03CE3}" srcOrd="2" destOrd="0" parTransId="{719391CE-7C48-4A68-8ACD-DB808746F0C7}" sibTransId="{437E3036-E404-462A-8345-FDC39CE5C271}"/>
    <dgm:cxn modelId="{DD38A969-11B7-49FE-9F5A-547C290B7B3C}" type="presOf" srcId="{4DD30730-BABD-4A4D-A644-BDC9CC3F679C}" destId="{C045AB8C-C251-44FA-AC55-C48C76D89F71}" srcOrd="0" destOrd="0" presId="urn:microsoft.com/office/officeart/2005/8/layout/process1"/>
    <dgm:cxn modelId="{A786DB7F-66A7-48A3-90F8-1DFFD2FD2974}" type="presOf" srcId="{437E3036-E404-462A-8345-FDC39CE5C271}" destId="{1B92CF8A-C954-4AA3-A4A7-50C407AC3232}" srcOrd="0" destOrd="0" presId="urn:microsoft.com/office/officeart/2005/8/layout/process1"/>
    <dgm:cxn modelId="{69346884-5712-4EC1-A046-440DF6A20BA9}" type="presOf" srcId="{94244D42-5D76-4C73-902A-765F5B3037B6}" destId="{6724E3BE-76AD-4EA6-8709-D041309B156C}" srcOrd="0" destOrd="0" presId="urn:microsoft.com/office/officeart/2005/8/layout/process1"/>
    <dgm:cxn modelId="{D241B38A-31B8-4A6E-BD07-3DE0799167FF}" type="presOf" srcId="{ABA5C922-1D16-4A41-8019-DAF46D3A45E7}" destId="{C1A397DB-2D7F-45C7-BAF3-5F1D964C65E4}" srcOrd="1" destOrd="0" presId="urn:microsoft.com/office/officeart/2005/8/layout/process1"/>
    <dgm:cxn modelId="{F6955998-AD5D-49C9-8EC7-5BC102F799A7}" type="presOf" srcId="{1BF01AF0-3232-448F-A785-54F605D619E2}" destId="{50701B5A-985B-4F88-BFBC-8CF8432CB123}" srcOrd="0" destOrd="0" presId="urn:microsoft.com/office/officeart/2005/8/layout/process1"/>
    <dgm:cxn modelId="{E3D2F7A4-6BD2-48BA-84F8-3BC4D547305B}" type="presOf" srcId="{F35D1910-B341-4792-BDF6-B354BBDCD401}" destId="{C2211F70-0D8B-4EAE-8751-8A3FC83A282D}" srcOrd="0" destOrd="0" presId="urn:microsoft.com/office/officeart/2005/8/layout/process1"/>
    <dgm:cxn modelId="{32450BA6-149D-493F-AC1C-AB994488BAFB}" srcId="{94244D42-5D76-4C73-902A-765F5B3037B6}" destId="{98776AA6-C76B-43B9-B9A0-72D42828CF22}" srcOrd="3" destOrd="0" parTransId="{F16F5906-3600-47DB-879B-52907B24F192}" sibTransId="{0C3EFA76-26F0-450F-AC4F-04AE1B8D02CF}"/>
    <dgm:cxn modelId="{2A7C96A6-E3C3-4AE7-9FEA-421EDCBBB1F5}" type="presOf" srcId="{C99F76BC-0D48-4304-85E1-B673C26EB79F}" destId="{541FCFD6-D1B6-49EF-A6CA-8D29DB6F259F}" srcOrd="0" destOrd="0" presId="urn:microsoft.com/office/officeart/2005/8/layout/process1"/>
    <dgm:cxn modelId="{E37810AE-D36A-4937-B0C8-7032C27D1215}" type="presOf" srcId="{02E6D282-6001-4F5A-8E38-58D8D464303A}" destId="{485C339E-BE0C-4585-AD2A-C120203D1DEB}" srcOrd="0" destOrd="0" presId="urn:microsoft.com/office/officeart/2005/8/layout/process1"/>
    <dgm:cxn modelId="{C12C4EAF-EE8B-4F30-AA8B-C7C049BBAFBC}" srcId="{94244D42-5D76-4C73-902A-765F5B3037B6}" destId="{C99F76BC-0D48-4304-85E1-B673C26EB79F}" srcOrd="4" destOrd="0" parTransId="{C31FD027-D431-4C93-891A-9AF0129C343D}" sibTransId="{4E318F73-A5CF-4AB7-A2AE-76E26AD6832C}"/>
    <dgm:cxn modelId="{CC80D9AF-0852-47C2-BD1F-ABC45A56E649}" srcId="{94244D42-5D76-4C73-902A-765F5B3037B6}" destId="{4DD30730-BABD-4A4D-A644-BDC9CC3F679C}" srcOrd="1" destOrd="0" parTransId="{4512D92A-EC79-4C8E-8C85-C4B599447FEA}" sibTransId="{1E5044B9-8B6F-42B6-AD34-AD644B841DDB}"/>
    <dgm:cxn modelId="{0ADF20B9-D274-43B9-93EF-ECF684C66361}" type="presOf" srcId="{ABA5C922-1D16-4A41-8019-DAF46D3A45E7}" destId="{F634D5EB-45AA-4C44-A73A-A6DFDF705C20}" srcOrd="0" destOrd="0" presId="urn:microsoft.com/office/officeart/2005/8/layout/process1"/>
    <dgm:cxn modelId="{339D78BB-CD82-4FB6-BD9C-3F638AB279A1}" type="presOf" srcId="{4E318F73-A5CF-4AB7-A2AE-76E26AD6832C}" destId="{8DBBCD73-4F88-400B-BD17-1945D872A7FC}" srcOrd="0" destOrd="0" presId="urn:microsoft.com/office/officeart/2005/8/layout/process1"/>
    <dgm:cxn modelId="{4A78F8BC-CD44-4B73-89D6-B52E4EBDF6E6}" type="presOf" srcId="{1E5044B9-8B6F-42B6-AD34-AD644B841DDB}" destId="{79376E2A-5B0E-46FF-8758-B49F2884657A}" srcOrd="1" destOrd="0" presId="urn:microsoft.com/office/officeart/2005/8/layout/process1"/>
    <dgm:cxn modelId="{A112F0D5-8FAC-406B-B20B-5534F84A6266}" srcId="{94244D42-5D76-4C73-902A-765F5B3037B6}" destId="{1BF01AF0-3232-448F-A785-54F605D619E2}" srcOrd="5" destOrd="0" parTransId="{FE8E4D90-3FCE-4791-97D6-14CDEDB0580B}" sibTransId="{BFB50D32-3793-4A99-8E2E-F6E503990218}"/>
    <dgm:cxn modelId="{78B9E4E0-D894-4CB8-9EAB-EB7AF3AAA418}" type="presOf" srcId="{437E3036-E404-462A-8345-FDC39CE5C271}" destId="{41ED9B93-3A99-493D-8A84-A8D8CFB59A20}" srcOrd="1" destOrd="0" presId="urn:microsoft.com/office/officeart/2005/8/layout/process1"/>
    <dgm:cxn modelId="{B13582EC-388B-4643-AC32-741EA7EC67FF}" type="presOf" srcId="{1E5044B9-8B6F-42B6-AD34-AD644B841DDB}" destId="{550796E5-9288-43A8-B112-F301F7BB4AD8}" srcOrd="0" destOrd="0" presId="urn:microsoft.com/office/officeart/2005/8/layout/process1"/>
    <dgm:cxn modelId="{627E80F8-3446-4371-ADE7-9B15C2161F87}" type="presOf" srcId="{BFB50D32-3793-4A99-8E2E-F6E503990218}" destId="{36595183-73B3-46F8-B772-F9D3406078F4}" srcOrd="0" destOrd="0" presId="urn:microsoft.com/office/officeart/2005/8/layout/process1"/>
    <dgm:cxn modelId="{9C659AFA-9F39-4FC9-A418-0103591498D6}" type="presOf" srcId="{0C3EFA76-26F0-450F-AC4F-04AE1B8D02CF}" destId="{522A4091-144F-481B-A612-5C5C581FD557}" srcOrd="0" destOrd="0" presId="urn:microsoft.com/office/officeart/2005/8/layout/process1"/>
    <dgm:cxn modelId="{2D14B7FD-72E9-4979-AFB6-DC190DB0E3EE}" type="presOf" srcId="{BFB50D32-3793-4A99-8E2E-F6E503990218}" destId="{1A8BF6F8-9C2C-4740-8CC3-167F19ED02B6}" srcOrd="1" destOrd="0" presId="urn:microsoft.com/office/officeart/2005/8/layout/process1"/>
    <dgm:cxn modelId="{B236C096-2BD0-4561-A119-38F9986E96F9}" type="presParOf" srcId="{6724E3BE-76AD-4EA6-8709-D041309B156C}" destId="{485C339E-BE0C-4585-AD2A-C120203D1DEB}" srcOrd="0" destOrd="0" presId="urn:microsoft.com/office/officeart/2005/8/layout/process1"/>
    <dgm:cxn modelId="{84EF1099-DF3A-47AD-B108-15DEFEE31479}" type="presParOf" srcId="{6724E3BE-76AD-4EA6-8709-D041309B156C}" destId="{F634D5EB-45AA-4C44-A73A-A6DFDF705C20}" srcOrd="1" destOrd="0" presId="urn:microsoft.com/office/officeart/2005/8/layout/process1"/>
    <dgm:cxn modelId="{99CE288E-8CE4-4D8C-9100-150A400B5C21}" type="presParOf" srcId="{F634D5EB-45AA-4C44-A73A-A6DFDF705C20}" destId="{C1A397DB-2D7F-45C7-BAF3-5F1D964C65E4}" srcOrd="0" destOrd="0" presId="urn:microsoft.com/office/officeart/2005/8/layout/process1"/>
    <dgm:cxn modelId="{4D356C6E-8DD5-4F2A-8609-1B30EA24E453}" type="presParOf" srcId="{6724E3BE-76AD-4EA6-8709-D041309B156C}" destId="{C045AB8C-C251-44FA-AC55-C48C76D89F71}" srcOrd="2" destOrd="0" presId="urn:microsoft.com/office/officeart/2005/8/layout/process1"/>
    <dgm:cxn modelId="{A1A7E05D-B204-4F32-ACD5-F2FCA231CD3A}" type="presParOf" srcId="{6724E3BE-76AD-4EA6-8709-D041309B156C}" destId="{550796E5-9288-43A8-B112-F301F7BB4AD8}" srcOrd="3" destOrd="0" presId="urn:microsoft.com/office/officeart/2005/8/layout/process1"/>
    <dgm:cxn modelId="{5740B014-8964-4586-8AA3-3BE5CCFFA785}" type="presParOf" srcId="{550796E5-9288-43A8-B112-F301F7BB4AD8}" destId="{79376E2A-5B0E-46FF-8758-B49F2884657A}" srcOrd="0" destOrd="0" presId="urn:microsoft.com/office/officeart/2005/8/layout/process1"/>
    <dgm:cxn modelId="{146E64FD-BD6C-4270-AE5A-ED7089D972B2}" type="presParOf" srcId="{6724E3BE-76AD-4EA6-8709-D041309B156C}" destId="{90C3F782-1E15-4BB5-BF5E-70FC0859F5A5}" srcOrd="4" destOrd="0" presId="urn:microsoft.com/office/officeart/2005/8/layout/process1"/>
    <dgm:cxn modelId="{9DBFE581-6D79-46A4-847A-4CA4D2A80886}" type="presParOf" srcId="{6724E3BE-76AD-4EA6-8709-D041309B156C}" destId="{1B92CF8A-C954-4AA3-A4A7-50C407AC3232}" srcOrd="5" destOrd="0" presId="urn:microsoft.com/office/officeart/2005/8/layout/process1"/>
    <dgm:cxn modelId="{0693C22B-BB2F-4A01-B116-EBD772ABFB34}" type="presParOf" srcId="{1B92CF8A-C954-4AA3-A4A7-50C407AC3232}" destId="{41ED9B93-3A99-493D-8A84-A8D8CFB59A20}" srcOrd="0" destOrd="0" presId="urn:microsoft.com/office/officeart/2005/8/layout/process1"/>
    <dgm:cxn modelId="{C0EFF65A-1E2B-4C78-A62D-A67CD15167BF}" type="presParOf" srcId="{6724E3BE-76AD-4EA6-8709-D041309B156C}" destId="{11635E8C-00D4-4598-A5A5-BF5345472A28}" srcOrd="6" destOrd="0" presId="urn:microsoft.com/office/officeart/2005/8/layout/process1"/>
    <dgm:cxn modelId="{1C5AC221-C2D5-4ECF-80E2-55E034CE0690}" type="presParOf" srcId="{6724E3BE-76AD-4EA6-8709-D041309B156C}" destId="{522A4091-144F-481B-A612-5C5C581FD557}" srcOrd="7" destOrd="0" presId="urn:microsoft.com/office/officeart/2005/8/layout/process1"/>
    <dgm:cxn modelId="{A7921288-073E-42B8-BA90-A862A89E712D}" type="presParOf" srcId="{522A4091-144F-481B-A612-5C5C581FD557}" destId="{6A01F967-CCEC-4D4D-AED5-E29583F16444}" srcOrd="0" destOrd="0" presId="urn:microsoft.com/office/officeart/2005/8/layout/process1"/>
    <dgm:cxn modelId="{5434C34B-BDC3-4472-BAD9-D564082FAEAE}" type="presParOf" srcId="{6724E3BE-76AD-4EA6-8709-D041309B156C}" destId="{541FCFD6-D1B6-49EF-A6CA-8D29DB6F259F}" srcOrd="8" destOrd="0" presId="urn:microsoft.com/office/officeart/2005/8/layout/process1"/>
    <dgm:cxn modelId="{8AFEB661-46FB-47C5-97CE-DC5435B89A20}" type="presParOf" srcId="{6724E3BE-76AD-4EA6-8709-D041309B156C}" destId="{8DBBCD73-4F88-400B-BD17-1945D872A7FC}" srcOrd="9" destOrd="0" presId="urn:microsoft.com/office/officeart/2005/8/layout/process1"/>
    <dgm:cxn modelId="{DBE91D85-FC77-4B59-8294-BA28A104253B}" type="presParOf" srcId="{8DBBCD73-4F88-400B-BD17-1945D872A7FC}" destId="{CC7A3656-42A9-4F60-A992-48046743ECBF}" srcOrd="0" destOrd="0" presId="urn:microsoft.com/office/officeart/2005/8/layout/process1"/>
    <dgm:cxn modelId="{9FA6FA6F-77FC-40BC-8AAC-EE26F578896F}" type="presParOf" srcId="{6724E3BE-76AD-4EA6-8709-D041309B156C}" destId="{50701B5A-985B-4F88-BFBC-8CF8432CB123}" srcOrd="10" destOrd="0" presId="urn:microsoft.com/office/officeart/2005/8/layout/process1"/>
    <dgm:cxn modelId="{A1773C55-54CF-4357-AC70-1A01B5A077E7}" type="presParOf" srcId="{6724E3BE-76AD-4EA6-8709-D041309B156C}" destId="{36595183-73B3-46F8-B772-F9D3406078F4}" srcOrd="11" destOrd="0" presId="urn:microsoft.com/office/officeart/2005/8/layout/process1"/>
    <dgm:cxn modelId="{2BAB6D9B-063F-49AB-942D-23408E76F43B}" type="presParOf" srcId="{36595183-73B3-46F8-B772-F9D3406078F4}" destId="{1A8BF6F8-9C2C-4740-8CC3-167F19ED02B6}" srcOrd="0" destOrd="0" presId="urn:microsoft.com/office/officeart/2005/8/layout/process1"/>
    <dgm:cxn modelId="{7DAF815B-FEBB-4C9A-BB56-7C2214140D54}" type="presParOf" srcId="{6724E3BE-76AD-4EA6-8709-D041309B156C}" destId="{C2211F70-0D8B-4EAE-8751-8A3FC83A282D}" srcOrd="12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4244D42-5D76-4C73-902A-765F5B3037B6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02E6D282-6001-4F5A-8E38-58D8D464303A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Raw Data</a:t>
          </a:r>
          <a:endParaRPr lang="en-US" sz="3200" dirty="0">
            <a:latin typeface="Calibri Light"/>
            <a:cs typeface="Calibri Light"/>
          </a:endParaRPr>
        </a:p>
      </dgm:t>
    </dgm:pt>
    <dgm:pt modelId="{69131F7D-918E-4BF1-BB17-EAB2E13AAFFA}" type="parTrans" cxnId="{29F09020-6351-400D-AC6C-5A8B61636805}">
      <dgm:prSet/>
      <dgm:spPr/>
      <dgm:t>
        <a:bodyPr/>
        <a:lstStyle/>
        <a:p>
          <a:endParaRPr lang="en-US"/>
        </a:p>
      </dgm:t>
    </dgm:pt>
    <dgm:pt modelId="{ABA5C922-1D16-4A41-8019-DAF46D3A45E7}" type="sibTrans" cxnId="{29F09020-6351-400D-AC6C-5A8B61636805}">
      <dgm:prSet/>
      <dgm:spPr/>
      <dgm:t>
        <a:bodyPr/>
        <a:lstStyle/>
        <a:p>
          <a:endParaRPr lang="en-US"/>
        </a:p>
      </dgm:t>
    </dgm:pt>
    <dgm:pt modelId="{4DD30730-BABD-4A4D-A644-BDC9CC3F679C}">
      <dgm:prSet phldrT="[Text]"/>
      <dgm:spPr/>
      <dgm:t>
        <a:bodyPr/>
        <a:lstStyle/>
        <a:p>
          <a:r>
            <a:rPr lang="en-US" sz="3200" dirty="0">
              <a:cs typeface="Calibri Light"/>
            </a:rPr>
            <a:t>Data Preparation</a:t>
          </a:r>
        </a:p>
      </dgm:t>
    </dgm:pt>
    <dgm:pt modelId="{4512D92A-EC79-4C8E-8C85-C4B599447FEA}" type="parTrans" cxnId="{CC80D9AF-0852-47C2-BD1F-ABC45A56E649}">
      <dgm:prSet/>
      <dgm:spPr/>
      <dgm:t>
        <a:bodyPr/>
        <a:lstStyle/>
        <a:p>
          <a:endParaRPr lang="en-US"/>
        </a:p>
      </dgm:t>
    </dgm:pt>
    <dgm:pt modelId="{1E5044B9-8B6F-42B6-AD34-AD644B841DDB}" type="sibTrans" cxnId="{CC80D9AF-0852-47C2-BD1F-ABC45A56E649}">
      <dgm:prSet/>
      <dgm:spPr/>
      <dgm:t>
        <a:bodyPr/>
        <a:lstStyle/>
        <a:p>
          <a:endParaRPr lang="en-US"/>
        </a:p>
      </dgm:t>
    </dgm:pt>
    <dgm:pt modelId="{F35D1910-B341-4792-BDF6-B354BBDCD401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sz="3200" dirty="0">
              <a:cs typeface="Calibri Light"/>
            </a:rPr>
            <a:t>Model Deployment</a:t>
          </a:r>
        </a:p>
      </dgm:t>
    </dgm:pt>
    <dgm:pt modelId="{B3F72988-AD7F-412C-8DB3-33755E6778B7}" type="parTrans" cxnId="{93E5BF2D-1901-47EB-A35A-D282A623A09C}">
      <dgm:prSet/>
      <dgm:spPr/>
      <dgm:t>
        <a:bodyPr/>
        <a:lstStyle/>
        <a:p>
          <a:endParaRPr lang="en-US"/>
        </a:p>
      </dgm:t>
    </dgm:pt>
    <dgm:pt modelId="{FA5F07D5-4E51-4363-951A-7A31A7179106}" type="sibTrans" cxnId="{93E5BF2D-1901-47EB-A35A-D282A623A09C}">
      <dgm:prSet/>
      <dgm:spPr/>
      <dgm:t>
        <a:bodyPr/>
        <a:lstStyle/>
        <a:p>
          <a:endParaRPr lang="en-US"/>
        </a:p>
      </dgm:t>
    </dgm:pt>
    <dgm:pt modelId="{2B44E804-6C2C-CD4A-9A01-A9C026DE77DD}">
      <dgm:prSet phldrT="[Text]"/>
      <dgm:spPr>
        <a:gradFill flip="none" rotWithShape="1">
          <a:gsLst>
            <a:gs pos="0">
              <a:schemeClr val="accent4"/>
            </a:gs>
            <a:gs pos="33000">
              <a:schemeClr val="accent1"/>
            </a:gs>
            <a:gs pos="67000">
              <a:schemeClr val="accent6"/>
            </a:gs>
            <a:gs pos="100000">
              <a:schemeClr val="accent2"/>
            </a:gs>
          </a:gsLst>
          <a:lin ang="0" scaled="1"/>
          <a:tileRect/>
        </a:gradFill>
      </dgm:spPr>
      <dgm:t>
        <a:bodyPr/>
        <a:lstStyle/>
        <a:p>
          <a:r>
            <a:rPr lang="en-US" sz="3200" dirty="0">
              <a:cs typeface="Calibri Light"/>
            </a:rPr>
            <a:t>EMADE</a:t>
          </a:r>
        </a:p>
      </dgm:t>
    </dgm:pt>
    <dgm:pt modelId="{8DE9C74E-93BC-3848-A67D-9918792E681D}" type="parTrans" cxnId="{400B9182-7F38-8548-9900-24AA45D810B6}">
      <dgm:prSet/>
      <dgm:spPr/>
      <dgm:t>
        <a:bodyPr/>
        <a:lstStyle/>
        <a:p>
          <a:endParaRPr lang="en-US"/>
        </a:p>
      </dgm:t>
    </dgm:pt>
    <dgm:pt modelId="{E1157505-7002-4A4E-A61D-A750E3518E17}" type="sibTrans" cxnId="{400B9182-7F38-8548-9900-24AA45D810B6}">
      <dgm:prSet/>
      <dgm:spPr/>
      <dgm:t>
        <a:bodyPr/>
        <a:lstStyle/>
        <a:p>
          <a:endParaRPr lang="en-US"/>
        </a:p>
      </dgm:t>
    </dgm:pt>
    <dgm:pt modelId="{6724E3BE-76AD-4EA6-8709-D041309B156C}" type="pres">
      <dgm:prSet presAssocID="{94244D42-5D76-4C73-902A-765F5B3037B6}" presName="Name0" presStyleCnt="0">
        <dgm:presLayoutVars>
          <dgm:dir/>
          <dgm:resizeHandles val="exact"/>
        </dgm:presLayoutVars>
      </dgm:prSet>
      <dgm:spPr/>
    </dgm:pt>
    <dgm:pt modelId="{485C339E-BE0C-4585-AD2A-C120203D1DEB}" type="pres">
      <dgm:prSet presAssocID="{02E6D282-6001-4F5A-8E38-58D8D464303A}" presName="node" presStyleLbl="node1" presStyleIdx="0" presStyleCnt="4" custScaleX="97963" custScaleY="110925" custLinFactNeighborY="5024">
        <dgm:presLayoutVars>
          <dgm:bulletEnabled val="1"/>
        </dgm:presLayoutVars>
      </dgm:prSet>
      <dgm:spPr/>
    </dgm:pt>
    <dgm:pt modelId="{F634D5EB-45AA-4C44-A73A-A6DFDF705C20}" type="pres">
      <dgm:prSet presAssocID="{ABA5C922-1D16-4A41-8019-DAF46D3A45E7}" presName="sibTrans" presStyleLbl="sibTrans2D1" presStyleIdx="0" presStyleCnt="3"/>
      <dgm:spPr/>
    </dgm:pt>
    <dgm:pt modelId="{C1A397DB-2D7F-45C7-BAF3-5F1D964C65E4}" type="pres">
      <dgm:prSet presAssocID="{ABA5C922-1D16-4A41-8019-DAF46D3A45E7}" presName="connectorText" presStyleLbl="sibTrans2D1" presStyleIdx="0" presStyleCnt="3"/>
      <dgm:spPr/>
    </dgm:pt>
    <dgm:pt modelId="{C045AB8C-C251-44FA-AC55-C48C76D89F71}" type="pres">
      <dgm:prSet presAssocID="{4DD30730-BABD-4A4D-A644-BDC9CC3F679C}" presName="node" presStyleLbl="node1" presStyleIdx="1" presStyleCnt="4" custScaleX="97963" custScaleY="110925" custLinFactNeighborY="2154">
        <dgm:presLayoutVars>
          <dgm:bulletEnabled val="1"/>
        </dgm:presLayoutVars>
      </dgm:prSet>
      <dgm:spPr/>
    </dgm:pt>
    <dgm:pt modelId="{550796E5-9288-43A8-B112-F301F7BB4AD8}" type="pres">
      <dgm:prSet presAssocID="{1E5044B9-8B6F-42B6-AD34-AD644B841DDB}" presName="sibTrans" presStyleLbl="sibTrans2D1" presStyleIdx="1" presStyleCnt="3"/>
      <dgm:spPr/>
    </dgm:pt>
    <dgm:pt modelId="{79376E2A-5B0E-46FF-8758-B49F2884657A}" type="pres">
      <dgm:prSet presAssocID="{1E5044B9-8B6F-42B6-AD34-AD644B841DDB}" presName="connectorText" presStyleLbl="sibTrans2D1" presStyleIdx="1" presStyleCnt="3"/>
      <dgm:spPr/>
    </dgm:pt>
    <dgm:pt modelId="{FB7A55DC-F6C9-184F-9B72-064F78E2553E}" type="pres">
      <dgm:prSet presAssocID="{2B44E804-6C2C-CD4A-9A01-A9C026DE77DD}" presName="node" presStyleLbl="node1" presStyleIdx="2" presStyleCnt="4" custScaleX="97963" custScaleY="110925" custLinFactNeighborX="-7989" custLinFactNeighborY="19">
        <dgm:presLayoutVars>
          <dgm:bulletEnabled val="1"/>
        </dgm:presLayoutVars>
      </dgm:prSet>
      <dgm:spPr/>
    </dgm:pt>
    <dgm:pt modelId="{5E5F1F0F-7829-A449-A04B-0244322E4463}" type="pres">
      <dgm:prSet presAssocID="{E1157505-7002-4A4E-A61D-A750E3518E17}" presName="sibTrans" presStyleLbl="sibTrans2D1" presStyleIdx="2" presStyleCnt="3"/>
      <dgm:spPr/>
    </dgm:pt>
    <dgm:pt modelId="{DDF15FC3-B4B2-C145-BC31-775FA5207FE4}" type="pres">
      <dgm:prSet presAssocID="{E1157505-7002-4A4E-A61D-A750E3518E17}" presName="connectorText" presStyleLbl="sibTrans2D1" presStyleIdx="2" presStyleCnt="3"/>
      <dgm:spPr/>
    </dgm:pt>
    <dgm:pt modelId="{C2211F70-0D8B-4EAE-8751-8A3FC83A282D}" type="pres">
      <dgm:prSet presAssocID="{F35D1910-B341-4792-BDF6-B354BBDCD401}" presName="node" presStyleLbl="node1" presStyleIdx="3" presStyleCnt="4" custScaleX="97963" custScaleY="110925" custLinFactNeighborX="-8387" custLinFactNeighborY="19">
        <dgm:presLayoutVars>
          <dgm:bulletEnabled val="1"/>
        </dgm:presLayoutVars>
      </dgm:prSet>
      <dgm:spPr/>
    </dgm:pt>
  </dgm:ptLst>
  <dgm:cxnLst>
    <dgm:cxn modelId="{29F09020-6351-400D-AC6C-5A8B61636805}" srcId="{94244D42-5D76-4C73-902A-765F5B3037B6}" destId="{02E6D282-6001-4F5A-8E38-58D8D464303A}" srcOrd="0" destOrd="0" parTransId="{69131F7D-918E-4BF1-BB17-EAB2E13AAFFA}" sibTransId="{ABA5C922-1D16-4A41-8019-DAF46D3A45E7}"/>
    <dgm:cxn modelId="{93E5BF2D-1901-47EB-A35A-D282A623A09C}" srcId="{94244D42-5D76-4C73-902A-765F5B3037B6}" destId="{F35D1910-B341-4792-BDF6-B354BBDCD401}" srcOrd="3" destOrd="0" parTransId="{B3F72988-AD7F-412C-8DB3-33755E6778B7}" sibTransId="{FA5F07D5-4E51-4363-951A-7A31A7179106}"/>
    <dgm:cxn modelId="{DD38A969-11B7-49FE-9F5A-547C290B7B3C}" type="presOf" srcId="{4DD30730-BABD-4A4D-A644-BDC9CC3F679C}" destId="{C045AB8C-C251-44FA-AC55-C48C76D89F71}" srcOrd="0" destOrd="0" presId="urn:microsoft.com/office/officeart/2005/8/layout/process1"/>
    <dgm:cxn modelId="{400B9182-7F38-8548-9900-24AA45D810B6}" srcId="{94244D42-5D76-4C73-902A-765F5B3037B6}" destId="{2B44E804-6C2C-CD4A-9A01-A9C026DE77DD}" srcOrd="2" destOrd="0" parTransId="{8DE9C74E-93BC-3848-A67D-9918792E681D}" sibTransId="{E1157505-7002-4A4E-A61D-A750E3518E17}"/>
    <dgm:cxn modelId="{69346884-5712-4EC1-A046-440DF6A20BA9}" type="presOf" srcId="{94244D42-5D76-4C73-902A-765F5B3037B6}" destId="{6724E3BE-76AD-4EA6-8709-D041309B156C}" srcOrd="0" destOrd="0" presId="urn:microsoft.com/office/officeart/2005/8/layout/process1"/>
    <dgm:cxn modelId="{AC68648A-2025-FE47-9AF4-15674B300CDC}" type="presOf" srcId="{E1157505-7002-4A4E-A61D-A750E3518E17}" destId="{5E5F1F0F-7829-A449-A04B-0244322E4463}" srcOrd="0" destOrd="0" presId="urn:microsoft.com/office/officeart/2005/8/layout/process1"/>
    <dgm:cxn modelId="{D241B38A-31B8-4A6E-BD07-3DE0799167FF}" type="presOf" srcId="{ABA5C922-1D16-4A41-8019-DAF46D3A45E7}" destId="{C1A397DB-2D7F-45C7-BAF3-5F1D964C65E4}" srcOrd="1" destOrd="0" presId="urn:microsoft.com/office/officeart/2005/8/layout/process1"/>
    <dgm:cxn modelId="{E3D2F7A4-6BD2-48BA-84F8-3BC4D547305B}" type="presOf" srcId="{F35D1910-B341-4792-BDF6-B354BBDCD401}" destId="{C2211F70-0D8B-4EAE-8751-8A3FC83A282D}" srcOrd="0" destOrd="0" presId="urn:microsoft.com/office/officeart/2005/8/layout/process1"/>
    <dgm:cxn modelId="{969BCAAA-86E1-D140-AAD4-2C73B75BD05A}" type="presOf" srcId="{2B44E804-6C2C-CD4A-9A01-A9C026DE77DD}" destId="{FB7A55DC-F6C9-184F-9B72-064F78E2553E}" srcOrd="0" destOrd="0" presId="urn:microsoft.com/office/officeart/2005/8/layout/process1"/>
    <dgm:cxn modelId="{E37810AE-D36A-4937-B0C8-7032C27D1215}" type="presOf" srcId="{02E6D282-6001-4F5A-8E38-58D8D464303A}" destId="{485C339E-BE0C-4585-AD2A-C120203D1DEB}" srcOrd="0" destOrd="0" presId="urn:microsoft.com/office/officeart/2005/8/layout/process1"/>
    <dgm:cxn modelId="{CC80D9AF-0852-47C2-BD1F-ABC45A56E649}" srcId="{94244D42-5D76-4C73-902A-765F5B3037B6}" destId="{4DD30730-BABD-4A4D-A644-BDC9CC3F679C}" srcOrd="1" destOrd="0" parTransId="{4512D92A-EC79-4C8E-8C85-C4B599447FEA}" sibTransId="{1E5044B9-8B6F-42B6-AD34-AD644B841DDB}"/>
    <dgm:cxn modelId="{0ADF20B9-D274-43B9-93EF-ECF684C66361}" type="presOf" srcId="{ABA5C922-1D16-4A41-8019-DAF46D3A45E7}" destId="{F634D5EB-45AA-4C44-A73A-A6DFDF705C20}" srcOrd="0" destOrd="0" presId="urn:microsoft.com/office/officeart/2005/8/layout/process1"/>
    <dgm:cxn modelId="{4A78F8BC-CD44-4B73-89D6-B52E4EBDF6E6}" type="presOf" srcId="{1E5044B9-8B6F-42B6-AD34-AD644B841DDB}" destId="{79376E2A-5B0E-46FF-8758-B49F2884657A}" srcOrd="1" destOrd="0" presId="urn:microsoft.com/office/officeart/2005/8/layout/process1"/>
    <dgm:cxn modelId="{B13582EC-388B-4643-AC32-741EA7EC67FF}" type="presOf" srcId="{1E5044B9-8B6F-42B6-AD34-AD644B841DDB}" destId="{550796E5-9288-43A8-B112-F301F7BB4AD8}" srcOrd="0" destOrd="0" presId="urn:microsoft.com/office/officeart/2005/8/layout/process1"/>
    <dgm:cxn modelId="{92EB93F4-14A4-4D48-B9AA-4E0F4CFEC533}" type="presOf" srcId="{E1157505-7002-4A4E-A61D-A750E3518E17}" destId="{DDF15FC3-B4B2-C145-BC31-775FA5207FE4}" srcOrd="1" destOrd="0" presId="urn:microsoft.com/office/officeart/2005/8/layout/process1"/>
    <dgm:cxn modelId="{B236C096-2BD0-4561-A119-38F9986E96F9}" type="presParOf" srcId="{6724E3BE-76AD-4EA6-8709-D041309B156C}" destId="{485C339E-BE0C-4585-AD2A-C120203D1DEB}" srcOrd="0" destOrd="0" presId="urn:microsoft.com/office/officeart/2005/8/layout/process1"/>
    <dgm:cxn modelId="{84EF1099-DF3A-47AD-B108-15DEFEE31479}" type="presParOf" srcId="{6724E3BE-76AD-4EA6-8709-D041309B156C}" destId="{F634D5EB-45AA-4C44-A73A-A6DFDF705C20}" srcOrd="1" destOrd="0" presId="urn:microsoft.com/office/officeart/2005/8/layout/process1"/>
    <dgm:cxn modelId="{99CE288E-8CE4-4D8C-9100-150A400B5C21}" type="presParOf" srcId="{F634D5EB-45AA-4C44-A73A-A6DFDF705C20}" destId="{C1A397DB-2D7F-45C7-BAF3-5F1D964C65E4}" srcOrd="0" destOrd="0" presId="urn:microsoft.com/office/officeart/2005/8/layout/process1"/>
    <dgm:cxn modelId="{4D356C6E-8DD5-4F2A-8609-1B30EA24E453}" type="presParOf" srcId="{6724E3BE-76AD-4EA6-8709-D041309B156C}" destId="{C045AB8C-C251-44FA-AC55-C48C76D89F71}" srcOrd="2" destOrd="0" presId="urn:microsoft.com/office/officeart/2005/8/layout/process1"/>
    <dgm:cxn modelId="{A1A7E05D-B204-4F32-ACD5-F2FCA231CD3A}" type="presParOf" srcId="{6724E3BE-76AD-4EA6-8709-D041309B156C}" destId="{550796E5-9288-43A8-B112-F301F7BB4AD8}" srcOrd="3" destOrd="0" presId="urn:microsoft.com/office/officeart/2005/8/layout/process1"/>
    <dgm:cxn modelId="{5740B014-8964-4586-8AA3-3BE5CCFFA785}" type="presParOf" srcId="{550796E5-9288-43A8-B112-F301F7BB4AD8}" destId="{79376E2A-5B0E-46FF-8758-B49F2884657A}" srcOrd="0" destOrd="0" presId="urn:microsoft.com/office/officeart/2005/8/layout/process1"/>
    <dgm:cxn modelId="{A1854EC9-C7DD-004F-A2D7-BE37F773DA60}" type="presParOf" srcId="{6724E3BE-76AD-4EA6-8709-D041309B156C}" destId="{FB7A55DC-F6C9-184F-9B72-064F78E2553E}" srcOrd="4" destOrd="0" presId="urn:microsoft.com/office/officeart/2005/8/layout/process1"/>
    <dgm:cxn modelId="{A46B15EF-A71F-924E-AF79-C9C62DDA5B07}" type="presParOf" srcId="{6724E3BE-76AD-4EA6-8709-D041309B156C}" destId="{5E5F1F0F-7829-A449-A04B-0244322E4463}" srcOrd="5" destOrd="0" presId="urn:microsoft.com/office/officeart/2005/8/layout/process1"/>
    <dgm:cxn modelId="{2388A19A-B2A0-5846-9F45-8E671864FCEB}" type="presParOf" srcId="{5E5F1F0F-7829-A449-A04B-0244322E4463}" destId="{DDF15FC3-B4B2-C145-BC31-775FA5207FE4}" srcOrd="0" destOrd="0" presId="urn:microsoft.com/office/officeart/2005/8/layout/process1"/>
    <dgm:cxn modelId="{7DAF815B-FEBB-4C9A-BB56-7C2214140D54}" type="presParOf" srcId="{6724E3BE-76AD-4EA6-8709-D041309B156C}" destId="{C2211F70-0D8B-4EAE-8751-8A3FC83A282D}" srcOrd="6" destOrd="0" presId="urn:microsoft.com/office/officeart/2005/8/layout/process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C339E-BE0C-4585-AD2A-C120203D1DEB}">
      <dsp:nvSpPr>
        <dsp:cNvPr id="0" name=""/>
        <dsp:cNvSpPr/>
      </dsp:nvSpPr>
      <dsp:spPr>
        <a:xfrm>
          <a:off x="3786" y="950187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Raw Data</a:t>
          </a:r>
          <a:endParaRPr lang="en-US" sz="1700" kern="1200">
            <a:latin typeface="Calibri Light"/>
            <a:cs typeface="Calibri Light"/>
          </a:endParaRPr>
        </a:p>
      </dsp:txBody>
      <dsp:txXfrm>
        <a:off x="30168" y="976569"/>
        <a:ext cx="1381260" cy="847982"/>
      </dsp:txXfrm>
    </dsp:sp>
    <dsp:sp modelId="{F634D5EB-45AA-4C44-A73A-A6DFDF705C20}">
      <dsp:nvSpPr>
        <dsp:cNvPr id="0" name=""/>
        <dsp:cNvSpPr/>
      </dsp:nvSpPr>
      <dsp:spPr>
        <a:xfrm rot="21555736">
          <a:off x="1581200" y="1209705"/>
          <a:ext cx="304038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81204" y="1281419"/>
        <a:ext cx="212827" cy="213383"/>
      </dsp:txXfrm>
    </dsp:sp>
    <dsp:sp modelId="{C045AB8C-C251-44FA-AC55-C48C76D89F71}">
      <dsp:nvSpPr>
        <dsp:cNvPr id="0" name=""/>
        <dsp:cNvSpPr/>
      </dsp:nvSpPr>
      <dsp:spPr>
        <a:xfrm>
          <a:off x="2011420" y="924336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Data Preparation</a:t>
          </a:r>
        </a:p>
      </dsp:txBody>
      <dsp:txXfrm>
        <a:off x="2037802" y="950718"/>
        <a:ext cx="1381260" cy="847982"/>
      </dsp:txXfrm>
    </dsp:sp>
    <dsp:sp modelId="{550796E5-9288-43A8-B112-F301F7BB4AD8}">
      <dsp:nvSpPr>
        <dsp:cNvPr id="0" name=""/>
        <dsp:cNvSpPr/>
      </dsp:nvSpPr>
      <dsp:spPr>
        <a:xfrm rot="21566778">
          <a:off x="3588839" y="1187106"/>
          <a:ext cx="304027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588841" y="1258674"/>
        <a:ext cx="212819" cy="213383"/>
      </dsp:txXfrm>
    </dsp:sp>
    <dsp:sp modelId="{90C3F782-1E15-4BB5-BF5E-70FC0859F5A5}">
      <dsp:nvSpPr>
        <dsp:cNvPr id="0" name=""/>
        <dsp:cNvSpPr/>
      </dsp:nvSpPr>
      <dsp:spPr>
        <a:xfrm>
          <a:off x="4019054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Feature Engineering</a:t>
          </a:r>
        </a:p>
      </dsp:txBody>
      <dsp:txXfrm>
        <a:off x="4045436" y="931316"/>
        <a:ext cx="1381260" cy="847982"/>
      </dsp:txXfrm>
    </dsp:sp>
    <dsp:sp modelId="{1B92CF8A-C954-4AA3-A4A7-50C407AC3232}">
      <dsp:nvSpPr>
        <dsp:cNvPr id="0" name=""/>
        <dsp:cNvSpPr/>
      </dsp:nvSpPr>
      <dsp:spPr>
        <a:xfrm>
          <a:off x="5596480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596480" y="1248615"/>
        <a:ext cx="212809" cy="213383"/>
      </dsp:txXfrm>
    </dsp:sp>
    <dsp:sp modelId="{11635E8C-00D4-4598-A5A5-BF5345472A28}">
      <dsp:nvSpPr>
        <dsp:cNvPr id="0" name=""/>
        <dsp:cNvSpPr/>
      </dsp:nvSpPr>
      <dsp:spPr>
        <a:xfrm>
          <a:off x="6026687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Selection &amp; Training</a:t>
          </a:r>
        </a:p>
      </dsp:txBody>
      <dsp:txXfrm>
        <a:off x="6053069" y="931316"/>
        <a:ext cx="1381260" cy="847982"/>
      </dsp:txXfrm>
    </dsp:sp>
    <dsp:sp modelId="{522A4091-144F-481B-A612-5C5C581FD557}">
      <dsp:nvSpPr>
        <dsp:cNvPr id="0" name=""/>
        <dsp:cNvSpPr/>
      </dsp:nvSpPr>
      <dsp:spPr>
        <a:xfrm>
          <a:off x="7604114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604114" y="1248615"/>
        <a:ext cx="212809" cy="213383"/>
      </dsp:txXfrm>
    </dsp:sp>
    <dsp:sp modelId="{541FCFD6-D1B6-49EF-A6CA-8D29DB6F259F}">
      <dsp:nvSpPr>
        <dsp:cNvPr id="0" name=""/>
        <dsp:cNvSpPr/>
      </dsp:nvSpPr>
      <dsp:spPr>
        <a:xfrm>
          <a:off x="8034321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Evaluation</a:t>
          </a:r>
        </a:p>
      </dsp:txBody>
      <dsp:txXfrm>
        <a:off x="8060703" y="931316"/>
        <a:ext cx="1381260" cy="847982"/>
      </dsp:txXfrm>
    </dsp:sp>
    <dsp:sp modelId="{8DBBCD73-4F88-400B-BD17-1945D872A7FC}">
      <dsp:nvSpPr>
        <dsp:cNvPr id="0" name=""/>
        <dsp:cNvSpPr/>
      </dsp:nvSpPr>
      <dsp:spPr>
        <a:xfrm>
          <a:off x="9611748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611748" y="1248615"/>
        <a:ext cx="212809" cy="213383"/>
      </dsp:txXfrm>
    </dsp:sp>
    <dsp:sp modelId="{50701B5A-985B-4F88-BFBC-8CF8432CB123}">
      <dsp:nvSpPr>
        <dsp:cNvPr id="0" name=""/>
        <dsp:cNvSpPr/>
      </dsp:nvSpPr>
      <dsp:spPr>
        <a:xfrm>
          <a:off x="10041955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Parameter Optimization</a:t>
          </a:r>
        </a:p>
      </dsp:txBody>
      <dsp:txXfrm>
        <a:off x="10068337" y="931316"/>
        <a:ext cx="1381260" cy="847982"/>
      </dsp:txXfrm>
    </dsp:sp>
    <dsp:sp modelId="{36595183-73B3-46F8-B772-F9D3406078F4}">
      <dsp:nvSpPr>
        <dsp:cNvPr id="0" name=""/>
        <dsp:cNvSpPr/>
      </dsp:nvSpPr>
      <dsp:spPr>
        <a:xfrm>
          <a:off x="11619381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1619381" y="1248615"/>
        <a:ext cx="212809" cy="213383"/>
      </dsp:txXfrm>
    </dsp:sp>
    <dsp:sp modelId="{C2211F70-0D8B-4EAE-8751-8A3FC83A282D}">
      <dsp:nvSpPr>
        <dsp:cNvPr id="0" name=""/>
        <dsp:cNvSpPr/>
      </dsp:nvSpPr>
      <dsp:spPr>
        <a:xfrm>
          <a:off x="12049589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Model Deployment</a:t>
          </a:r>
        </a:p>
      </dsp:txBody>
      <dsp:txXfrm>
        <a:off x="12075971" y="931316"/>
        <a:ext cx="1381260" cy="8479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81D82-6BE1-8C43-BACA-2883829FF9CA}">
      <dsp:nvSpPr>
        <dsp:cNvPr id="0" name=""/>
        <dsp:cNvSpPr/>
      </dsp:nvSpPr>
      <dsp:spPr>
        <a:xfrm>
          <a:off x="4037824" y="1264712"/>
          <a:ext cx="2506430" cy="290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000"/>
              </a:lnTo>
              <a:lnTo>
                <a:pt x="2506430" y="145000"/>
              </a:lnTo>
              <a:lnTo>
                <a:pt x="2506430" y="290000"/>
              </a:lnTo>
            </a:path>
          </a:pathLst>
        </a:custGeom>
        <a:noFill/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</dsp:sp>
    <dsp:sp modelId="{F3E39A36-3E47-9F49-B97A-965627FD0944}">
      <dsp:nvSpPr>
        <dsp:cNvPr id="0" name=""/>
        <dsp:cNvSpPr/>
      </dsp:nvSpPr>
      <dsp:spPr>
        <a:xfrm>
          <a:off x="4037824" y="1264712"/>
          <a:ext cx="835476" cy="290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000"/>
              </a:lnTo>
              <a:lnTo>
                <a:pt x="835476" y="145000"/>
              </a:lnTo>
              <a:lnTo>
                <a:pt x="835476" y="290000"/>
              </a:lnTo>
            </a:path>
          </a:pathLst>
        </a:custGeom>
        <a:noFill/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</dsp:sp>
    <dsp:sp modelId="{D5CD0080-2B67-C649-B27A-FD032C2A4BF1}">
      <dsp:nvSpPr>
        <dsp:cNvPr id="0" name=""/>
        <dsp:cNvSpPr/>
      </dsp:nvSpPr>
      <dsp:spPr>
        <a:xfrm>
          <a:off x="3202347" y="1264712"/>
          <a:ext cx="835476" cy="290000"/>
        </a:xfrm>
        <a:custGeom>
          <a:avLst/>
          <a:gdLst/>
          <a:ahLst/>
          <a:cxnLst/>
          <a:rect l="0" t="0" r="0" b="0"/>
          <a:pathLst>
            <a:path>
              <a:moveTo>
                <a:pt x="835476" y="0"/>
              </a:moveTo>
              <a:lnTo>
                <a:pt x="835476" y="145000"/>
              </a:lnTo>
              <a:lnTo>
                <a:pt x="0" y="145000"/>
              </a:lnTo>
              <a:lnTo>
                <a:pt x="0" y="290000"/>
              </a:lnTo>
            </a:path>
          </a:pathLst>
        </a:custGeom>
        <a:noFill/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</dsp:sp>
    <dsp:sp modelId="{37F78A1C-F9AA-9345-982A-1F88C1FAF285}">
      <dsp:nvSpPr>
        <dsp:cNvPr id="0" name=""/>
        <dsp:cNvSpPr/>
      </dsp:nvSpPr>
      <dsp:spPr>
        <a:xfrm>
          <a:off x="1531394" y="3225665"/>
          <a:ext cx="835476" cy="290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000"/>
              </a:lnTo>
              <a:lnTo>
                <a:pt x="835476" y="145000"/>
              </a:lnTo>
              <a:lnTo>
                <a:pt x="835476" y="290000"/>
              </a:lnTo>
            </a:path>
          </a:pathLst>
        </a:custGeom>
        <a:noFill/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4B79B-22ED-CB45-A809-A9592362F750}">
      <dsp:nvSpPr>
        <dsp:cNvPr id="0" name=""/>
        <dsp:cNvSpPr/>
      </dsp:nvSpPr>
      <dsp:spPr>
        <a:xfrm>
          <a:off x="695917" y="3225665"/>
          <a:ext cx="835476" cy="290000"/>
        </a:xfrm>
        <a:custGeom>
          <a:avLst/>
          <a:gdLst/>
          <a:ahLst/>
          <a:cxnLst/>
          <a:rect l="0" t="0" r="0" b="0"/>
          <a:pathLst>
            <a:path>
              <a:moveTo>
                <a:pt x="835476" y="0"/>
              </a:moveTo>
              <a:lnTo>
                <a:pt x="835476" y="145000"/>
              </a:lnTo>
              <a:lnTo>
                <a:pt x="0" y="145000"/>
              </a:lnTo>
              <a:lnTo>
                <a:pt x="0" y="29000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3B57A3-B23F-614A-A063-3679E1514524}">
      <dsp:nvSpPr>
        <dsp:cNvPr id="0" name=""/>
        <dsp:cNvSpPr/>
      </dsp:nvSpPr>
      <dsp:spPr>
        <a:xfrm>
          <a:off x="1485674" y="2245188"/>
          <a:ext cx="91440" cy="290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0000"/>
              </a:lnTo>
            </a:path>
          </a:pathLst>
        </a:custGeom>
        <a:noFill/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62DDCC-CD45-1F4A-86E9-0ACE3FAA458D}">
      <dsp:nvSpPr>
        <dsp:cNvPr id="0" name=""/>
        <dsp:cNvSpPr/>
      </dsp:nvSpPr>
      <dsp:spPr>
        <a:xfrm>
          <a:off x="1531394" y="1264712"/>
          <a:ext cx="2506430" cy="290000"/>
        </a:xfrm>
        <a:custGeom>
          <a:avLst/>
          <a:gdLst/>
          <a:ahLst/>
          <a:cxnLst/>
          <a:rect l="0" t="0" r="0" b="0"/>
          <a:pathLst>
            <a:path>
              <a:moveTo>
                <a:pt x="2506430" y="0"/>
              </a:moveTo>
              <a:lnTo>
                <a:pt x="2506430" y="145000"/>
              </a:lnTo>
              <a:lnTo>
                <a:pt x="0" y="145000"/>
              </a:lnTo>
              <a:lnTo>
                <a:pt x="0" y="290000"/>
              </a:lnTo>
            </a:path>
          </a:pathLst>
        </a:custGeom>
        <a:noFill/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67D13-1F0A-3A41-90CD-7E41AAA95EC7}">
      <dsp:nvSpPr>
        <dsp:cNvPr id="0" name=""/>
        <dsp:cNvSpPr/>
      </dsp:nvSpPr>
      <dsp:spPr>
        <a:xfrm>
          <a:off x="3347347" y="574235"/>
          <a:ext cx="1380953" cy="690476"/>
        </a:xfrm>
        <a:prstGeom prst="rect">
          <a:avLst/>
        </a:prstGeom>
        <a:solidFill>
          <a:schemeClr val="accent3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Gradient Boosting Regression</a:t>
          </a:r>
        </a:p>
      </dsp:txBody>
      <dsp:txXfrm>
        <a:off x="3347347" y="574235"/>
        <a:ext cx="1380953" cy="690476"/>
      </dsp:txXfrm>
    </dsp:sp>
    <dsp:sp modelId="{4F9C451F-F0C9-2B47-BF66-0952B2D4FE30}">
      <dsp:nvSpPr>
        <dsp:cNvPr id="0" name=""/>
        <dsp:cNvSpPr/>
      </dsp:nvSpPr>
      <dsp:spPr>
        <a:xfrm>
          <a:off x="840917" y="1554712"/>
          <a:ext cx="1380953" cy="690476"/>
        </a:xfrm>
        <a:prstGeom prst="rect">
          <a:avLst/>
        </a:prstGeom>
        <a:solidFill>
          <a:srgbClr val="00B050"/>
        </a:solidFill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Discrete Fourier Transform</a:t>
          </a:r>
        </a:p>
      </dsp:txBody>
      <dsp:txXfrm>
        <a:off x="840917" y="1554712"/>
        <a:ext cx="1380953" cy="690476"/>
      </dsp:txXfrm>
    </dsp:sp>
    <dsp:sp modelId="{CBED32C3-48CF-0C4D-B390-C6880C1379D8}">
      <dsp:nvSpPr>
        <dsp:cNvPr id="0" name=""/>
        <dsp:cNvSpPr/>
      </dsp:nvSpPr>
      <dsp:spPr>
        <a:xfrm>
          <a:off x="840917" y="2535189"/>
          <a:ext cx="1380953" cy="690476"/>
        </a:xfrm>
        <a:prstGeom prst="rect">
          <a:avLst/>
        </a:prstGeom>
        <a:solidFill>
          <a:srgbClr val="00B050"/>
        </a:solidFill>
        <a:ln w="25400" cap="flat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Waveform </a:t>
          </a:r>
          <a:r>
            <a:rPr lang="en-US" sz="1600" kern="1200" dirty="0" err="1"/>
            <a:t>Supersampling</a:t>
          </a:r>
          <a:endParaRPr lang="en-US" sz="1600" kern="1200" dirty="0"/>
        </a:p>
      </dsp:txBody>
      <dsp:txXfrm>
        <a:off x="840917" y="2535189"/>
        <a:ext cx="1380953" cy="690476"/>
      </dsp:txXfrm>
    </dsp:sp>
    <dsp:sp modelId="{22358E27-A68F-914A-B139-93EC54BCA453}">
      <dsp:nvSpPr>
        <dsp:cNvPr id="0" name=""/>
        <dsp:cNvSpPr/>
      </dsp:nvSpPr>
      <dsp:spPr>
        <a:xfrm>
          <a:off x="5440" y="3515665"/>
          <a:ext cx="1380953" cy="6904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</a:t>
          </a:r>
        </a:p>
      </dsp:txBody>
      <dsp:txXfrm>
        <a:off x="5440" y="3515665"/>
        <a:ext cx="1380953" cy="690476"/>
      </dsp:txXfrm>
    </dsp:sp>
    <dsp:sp modelId="{F0742ADB-C711-7048-8C7E-51DDD3E0E715}">
      <dsp:nvSpPr>
        <dsp:cNvPr id="0" name=""/>
        <dsp:cNvSpPr/>
      </dsp:nvSpPr>
      <dsp:spPr>
        <a:xfrm>
          <a:off x="1676394" y="3515665"/>
          <a:ext cx="1380953" cy="690476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Stream to Stream</a:t>
          </a:r>
        </a:p>
      </dsp:txBody>
      <dsp:txXfrm>
        <a:off x="1676394" y="3515665"/>
        <a:ext cx="1380953" cy="690476"/>
      </dsp:txXfrm>
    </dsp:sp>
    <dsp:sp modelId="{04A64F37-10E2-5342-8AD0-B33B915C9BC7}">
      <dsp:nvSpPr>
        <dsp:cNvPr id="0" name=""/>
        <dsp:cNvSpPr/>
      </dsp:nvSpPr>
      <dsp:spPr>
        <a:xfrm>
          <a:off x="2511871" y="1554712"/>
          <a:ext cx="1380953" cy="690476"/>
        </a:xfrm>
        <a:prstGeom prst="rect">
          <a:avLst/>
        </a:prstGeom>
        <a:solidFill>
          <a:srgbClr val="00B0F0"/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Max Depth = 3</a:t>
          </a:r>
        </a:p>
      </dsp:txBody>
      <dsp:txXfrm>
        <a:off x="2511871" y="1554712"/>
        <a:ext cx="1380953" cy="690476"/>
      </dsp:txXfrm>
    </dsp:sp>
    <dsp:sp modelId="{C8EEA06A-33C0-984B-9732-C25CC6F827B5}">
      <dsp:nvSpPr>
        <dsp:cNvPr id="0" name=""/>
        <dsp:cNvSpPr/>
      </dsp:nvSpPr>
      <dsp:spPr>
        <a:xfrm>
          <a:off x="4182824" y="1554712"/>
          <a:ext cx="1380953" cy="690476"/>
        </a:xfrm>
        <a:prstGeom prst="rect">
          <a:avLst/>
        </a:prstGeom>
        <a:solidFill>
          <a:srgbClr val="00B0F0"/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Learning Rate = 0.1</a:t>
          </a:r>
        </a:p>
      </dsp:txBody>
      <dsp:txXfrm>
        <a:off x="4182824" y="1554712"/>
        <a:ext cx="1380953" cy="690476"/>
      </dsp:txXfrm>
    </dsp:sp>
    <dsp:sp modelId="{E7F22A17-C4E4-9F47-A4FD-ABDF57C0C375}">
      <dsp:nvSpPr>
        <dsp:cNvPr id="0" name=""/>
        <dsp:cNvSpPr/>
      </dsp:nvSpPr>
      <dsp:spPr>
        <a:xfrm>
          <a:off x="5853777" y="1554712"/>
          <a:ext cx="1380953" cy="690476"/>
        </a:xfrm>
        <a:prstGeom prst="rect">
          <a:avLst/>
        </a:prstGeom>
        <a:solidFill>
          <a:srgbClr val="00B0F0"/>
        </a:solidFill>
        <a:ln w="25400" cap="flat" cmpd="sng" algn="ctr">
          <a:solidFill>
            <a:srgbClr val="00B0F0"/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Number of Estimators =100</a:t>
          </a:r>
        </a:p>
      </dsp:txBody>
      <dsp:txXfrm>
        <a:off x="5853777" y="1554712"/>
        <a:ext cx="1380953" cy="69047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CAF20-257F-4760-B734-51289013D9A1}">
      <dsp:nvSpPr>
        <dsp:cNvPr id="0" name=""/>
        <dsp:cNvSpPr/>
      </dsp:nvSpPr>
      <dsp:spPr>
        <a:xfrm>
          <a:off x="4254036" y="398293"/>
          <a:ext cx="48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482851" y="83800"/>
              </a:lnTo>
              <a:lnTo>
                <a:pt x="482851" y="167601"/>
              </a:lnTo>
            </a:path>
          </a:pathLst>
        </a:custGeom>
        <a:noFill/>
        <a:ln w="25400" cap="flat" cmpd="sng" algn="ctr">
          <a:solidFill>
            <a:srgbClr val="9933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4B715B-8034-49B1-8E77-C7C83AE5352D}">
      <dsp:nvSpPr>
        <dsp:cNvPr id="0" name=""/>
        <dsp:cNvSpPr/>
      </dsp:nvSpPr>
      <dsp:spPr>
        <a:xfrm>
          <a:off x="3774036" y="961599"/>
          <a:ext cx="48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482851" y="83800"/>
              </a:lnTo>
              <a:lnTo>
                <a:pt x="482851" y="167601"/>
              </a:lnTo>
            </a:path>
          </a:pathLst>
        </a:custGeom>
        <a:noFill/>
        <a:ln w="254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4E42D-48A6-40C9-B1BC-38AFD72E658E}">
      <dsp:nvSpPr>
        <dsp:cNvPr id="0" name=""/>
        <dsp:cNvSpPr/>
      </dsp:nvSpPr>
      <dsp:spPr>
        <a:xfrm>
          <a:off x="3294036" y="1524905"/>
          <a:ext cx="48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482851" y="83800"/>
              </a:lnTo>
              <a:lnTo>
                <a:pt x="482851" y="167601"/>
              </a:lnTo>
            </a:path>
          </a:pathLst>
        </a:custGeom>
        <a:noFill/>
        <a:ln w="254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10374-EB4A-4681-AC67-11EB54723152}">
      <dsp:nvSpPr>
        <dsp:cNvPr id="0" name=""/>
        <dsp:cNvSpPr/>
      </dsp:nvSpPr>
      <dsp:spPr>
        <a:xfrm>
          <a:off x="2814036" y="2651517"/>
          <a:ext cx="48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482851" y="83800"/>
              </a:lnTo>
              <a:lnTo>
                <a:pt x="482851" y="167601"/>
              </a:lnTo>
            </a:path>
          </a:pathLst>
        </a:custGeom>
        <a:noFill/>
        <a:ln w="254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DBC0F7-6B9B-4D32-A8B7-1F5D63194DA3}">
      <dsp:nvSpPr>
        <dsp:cNvPr id="0" name=""/>
        <dsp:cNvSpPr/>
      </dsp:nvSpPr>
      <dsp:spPr>
        <a:xfrm>
          <a:off x="2334035" y="3214823"/>
          <a:ext cx="192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1931406" y="83800"/>
              </a:lnTo>
              <a:lnTo>
                <a:pt x="1931406" y="16760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F300A7-9282-418A-8766-F9880F316E6F}">
      <dsp:nvSpPr>
        <dsp:cNvPr id="0" name=""/>
        <dsp:cNvSpPr/>
      </dsp:nvSpPr>
      <dsp:spPr>
        <a:xfrm>
          <a:off x="2334035" y="3214823"/>
          <a:ext cx="96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00"/>
              </a:lnTo>
              <a:lnTo>
                <a:pt x="965703" y="83800"/>
              </a:lnTo>
              <a:lnTo>
                <a:pt x="965703" y="16760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1CD91-996E-43A9-AB0B-8B97D1CA13FC}">
      <dsp:nvSpPr>
        <dsp:cNvPr id="0" name=""/>
        <dsp:cNvSpPr/>
      </dsp:nvSpPr>
      <dsp:spPr>
        <a:xfrm>
          <a:off x="2288315" y="3214823"/>
          <a:ext cx="91440" cy="1666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760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334C6D-EE6F-46DC-90D1-60B78A75726E}">
      <dsp:nvSpPr>
        <dsp:cNvPr id="0" name=""/>
        <dsp:cNvSpPr/>
      </dsp:nvSpPr>
      <dsp:spPr>
        <a:xfrm>
          <a:off x="1374035" y="3214823"/>
          <a:ext cx="96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965703" y="0"/>
              </a:moveTo>
              <a:lnTo>
                <a:pt x="965703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D2FC2-F19B-4A52-89CD-4B9668D21ED3}">
      <dsp:nvSpPr>
        <dsp:cNvPr id="0" name=""/>
        <dsp:cNvSpPr/>
      </dsp:nvSpPr>
      <dsp:spPr>
        <a:xfrm>
          <a:off x="414035" y="3214823"/>
          <a:ext cx="192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1931406" y="0"/>
              </a:moveTo>
              <a:lnTo>
                <a:pt x="1931406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B48C9-5F2A-41F0-B3DD-D1A439AC3EB0}">
      <dsp:nvSpPr>
        <dsp:cNvPr id="0" name=""/>
        <dsp:cNvSpPr/>
      </dsp:nvSpPr>
      <dsp:spPr>
        <a:xfrm>
          <a:off x="2334035" y="2651517"/>
          <a:ext cx="48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482851" y="0"/>
              </a:moveTo>
              <a:lnTo>
                <a:pt x="482851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45D50-4286-409F-80D8-D8A1670D7951}">
      <dsp:nvSpPr>
        <dsp:cNvPr id="0" name=""/>
        <dsp:cNvSpPr/>
      </dsp:nvSpPr>
      <dsp:spPr>
        <a:xfrm>
          <a:off x="2768316" y="2088211"/>
          <a:ext cx="91440" cy="1666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746007-CEE1-4F19-A8FF-B7211FCFE3F5}">
      <dsp:nvSpPr>
        <dsp:cNvPr id="0" name=""/>
        <dsp:cNvSpPr/>
      </dsp:nvSpPr>
      <dsp:spPr>
        <a:xfrm>
          <a:off x="2814036" y="1524905"/>
          <a:ext cx="48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482851" y="0"/>
              </a:moveTo>
              <a:lnTo>
                <a:pt x="482851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B8311F-55BD-4B05-BD46-7989598A847D}">
      <dsp:nvSpPr>
        <dsp:cNvPr id="0" name=""/>
        <dsp:cNvSpPr/>
      </dsp:nvSpPr>
      <dsp:spPr>
        <a:xfrm>
          <a:off x="3294036" y="961599"/>
          <a:ext cx="48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482851" y="0"/>
              </a:moveTo>
              <a:lnTo>
                <a:pt x="482851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47FAFF-08D5-4AD5-9412-FC1DC2531884}">
      <dsp:nvSpPr>
        <dsp:cNvPr id="0" name=""/>
        <dsp:cNvSpPr/>
      </dsp:nvSpPr>
      <dsp:spPr>
        <a:xfrm>
          <a:off x="3774036" y="398293"/>
          <a:ext cx="480000" cy="166611"/>
        </a:xfrm>
        <a:custGeom>
          <a:avLst/>
          <a:gdLst/>
          <a:ahLst/>
          <a:cxnLst/>
          <a:rect l="0" t="0" r="0" b="0"/>
          <a:pathLst>
            <a:path>
              <a:moveTo>
                <a:pt x="482851" y="0"/>
              </a:moveTo>
              <a:lnTo>
                <a:pt x="482851" y="83800"/>
              </a:lnTo>
              <a:lnTo>
                <a:pt x="0" y="83800"/>
              </a:lnTo>
              <a:lnTo>
                <a:pt x="0" y="16760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D9610-4B94-4CB1-9776-EC4F8931D2E8}">
      <dsp:nvSpPr>
        <dsp:cNvPr id="0" name=""/>
        <dsp:cNvSpPr/>
      </dsp:nvSpPr>
      <dsp:spPr>
        <a:xfrm>
          <a:off x="3857342" y="1599"/>
          <a:ext cx="793388" cy="396694"/>
        </a:xfrm>
        <a:prstGeom prst="rect">
          <a:avLst/>
        </a:prstGeom>
        <a:solidFill>
          <a:srgbClr val="0070C0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Single Learner</a:t>
          </a:r>
        </a:p>
      </dsp:txBody>
      <dsp:txXfrm>
        <a:off x="3857342" y="1599"/>
        <a:ext cx="793388" cy="396694"/>
      </dsp:txXfrm>
    </dsp:sp>
    <dsp:sp modelId="{5D87E45E-069D-497F-AA15-4468E84586BE}">
      <dsp:nvSpPr>
        <dsp:cNvPr id="0" name=""/>
        <dsp:cNvSpPr/>
      </dsp:nvSpPr>
      <dsp:spPr>
        <a:xfrm>
          <a:off x="3377342" y="564905"/>
          <a:ext cx="793388" cy="39669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sp:txBody>
      <dsp:txXfrm>
        <a:off x="3377342" y="564905"/>
        <a:ext cx="793388" cy="396694"/>
      </dsp:txXfrm>
    </dsp:sp>
    <dsp:sp modelId="{460DCB7F-9ECC-4E7C-98A1-D51841DA6E63}">
      <dsp:nvSpPr>
        <dsp:cNvPr id="0" name=""/>
        <dsp:cNvSpPr/>
      </dsp:nvSpPr>
      <dsp:spPr>
        <a:xfrm>
          <a:off x="2897341" y="1128211"/>
          <a:ext cx="793388" cy="39669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sp:txBody>
      <dsp:txXfrm>
        <a:off x="2897341" y="1128211"/>
        <a:ext cx="793388" cy="396694"/>
      </dsp:txXfrm>
    </dsp:sp>
    <dsp:sp modelId="{33A3442C-8323-4891-BFDC-8A2F761C11CF}">
      <dsp:nvSpPr>
        <dsp:cNvPr id="0" name=""/>
        <dsp:cNvSpPr/>
      </dsp:nvSpPr>
      <dsp:spPr>
        <a:xfrm>
          <a:off x="2417341" y="1691517"/>
          <a:ext cx="793388" cy="39669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Inverse Discrete Fourier Transform</a:t>
          </a:r>
        </a:p>
      </dsp:txBody>
      <dsp:txXfrm>
        <a:off x="2417341" y="1691517"/>
        <a:ext cx="793388" cy="396694"/>
      </dsp:txXfrm>
    </dsp:sp>
    <dsp:sp modelId="{E45B1B45-7490-4AA3-B5EE-E038026322AF}">
      <dsp:nvSpPr>
        <dsp:cNvPr id="0" name=""/>
        <dsp:cNvSpPr/>
      </dsp:nvSpPr>
      <dsp:spPr>
        <a:xfrm>
          <a:off x="2417341" y="2254823"/>
          <a:ext cx="793388" cy="39669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sp:txBody>
      <dsp:txXfrm>
        <a:off x="2417341" y="2254823"/>
        <a:ext cx="793388" cy="396694"/>
      </dsp:txXfrm>
    </dsp:sp>
    <dsp:sp modelId="{7459B07B-4D74-4D5C-A009-364D79BEEE80}">
      <dsp:nvSpPr>
        <dsp:cNvPr id="0" name=""/>
        <dsp:cNvSpPr/>
      </dsp:nvSpPr>
      <dsp:spPr>
        <a:xfrm>
          <a:off x="1937341" y="2818129"/>
          <a:ext cx="793388" cy="396694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Erosion Ellipse</a:t>
          </a:r>
        </a:p>
      </dsp:txBody>
      <dsp:txXfrm>
        <a:off x="1937341" y="2818129"/>
        <a:ext cx="793388" cy="396694"/>
      </dsp:txXfrm>
    </dsp:sp>
    <dsp:sp modelId="{85E7EE07-0E35-4000-BDC1-15F794E19F15}">
      <dsp:nvSpPr>
        <dsp:cNvPr id="0" name=""/>
        <dsp:cNvSpPr/>
      </dsp:nvSpPr>
      <dsp:spPr>
        <a:xfrm>
          <a:off x="17340" y="3381435"/>
          <a:ext cx="793388" cy="396694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</a:t>
          </a:r>
        </a:p>
      </dsp:txBody>
      <dsp:txXfrm>
        <a:off x="17340" y="3381435"/>
        <a:ext cx="793388" cy="396694"/>
      </dsp:txXfrm>
    </dsp:sp>
    <dsp:sp modelId="{13A6D791-56D7-48FC-8193-6E372FDA498C}">
      <dsp:nvSpPr>
        <dsp:cNvPr id="0" name=""/>
        <dsp:cNvSpPr/>
      </dsp:nvSpPr>
      <dsp:spPr>
        <a:xfrm>
          <a:off x="977341" y="3381435"/>
          <a:ext cx="793388" cy="39669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sp:txBody>
      <dsp:txXfrm>
        <a:off x="977341" y="3381435"/>
        <a:ext cx="793388" cy="396694"/>
      </dsp:txXfrm>
    </dsp:sp>
    <dsp:sp modelId="{5A8DD0AD-1248-48C2-AE3A-3C1620B94364}">
      <dsp:nvSpPr>
        <dsp:cNvPr id="0" name=""/>
        <dsp:cNvSpPr/>
      </dsp:nvSpPr>
      <dsp:spPr>
        <a:xfrm>
          <a:off x="1937341" y="3381435"/>
          <a:ext cx="793388" cy="39669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85</a:t>
          </a:r>
        </a:p>
      </dsp:txBody>
      <dsp:txXfrm>
        <a:off x="1937341" y="3381435"/>
        <a:ext cx="793388" cy="396694"/>
      </dsp:txXfrm>
    </dsp:sp>
    <dsp:sp modelId="{825AC011-F80A-4E75-9AC2-7D5D8375D9E8}">
      <dsp:nvSpPr>
        <dsp:cNvPr id="0" name=""/>
        <dsp:cNvSpPr/>
      </dsp:nvSpPr>
      <dsp:spPr>
        <a:xfrm>
          <a:off x="2897341" y="3381435"/>
          <a:ext cx="793388" cy="39669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3</a:t>
          </a:r>
        </a:p>
      </dsp:txBody>
      <dsp:txXfrm>
        <a:off x="2897341" y="3381435"/>
        <a:ext cx="793388" cy="396694"/>
      </dsp:txXfrm>
    </dsp:sp>
    <dsp:sp modelId="{0660DA39-D313-4048-AE18-E349634CF589}">
      <dsp:nvSpPr>
        <dsp:cNvPr id="0" name=""/>
        <dsp:cNvSpPr/>
      </dsp:nvSpPr>
      <dsp:spPr>
        <a:xfrm>
          <a:off x="3857342" y="3381435"/>
          <a:ext cx="793388" cy="396694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Boolean</a:t>
          </a:r>
        </a:p>
      </dsp:txBody>
      <dsp:txXfrm>
        <a:off x="3857342" y="3381435"/>
        <a:ext cx="793388" cy="396694"/>
      </dsp:txXfrm>
    </dsp:sp>
    <dsp:sp modelId="{2458A41D-BCD7-47A7-BC42-C1950C1EF430}">
      <dsp:nvSpPr>
        <dsp:cNvPr id="0" name=""/>
        <dsp:cNvSpPr/>
      </dsp:nvSpPr>
      <dsp:spPr>
        <a:xfrm>
          <a:off x="2897341" y="2818129"/>
          <a:ext cx="793388" cy="396694"/>
        </a:xfrm>
        <a:prstGeom prst="rect">
          <a:avLst/>
        </a:prstGeo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Stream to Stream</a:t>
          </a:r>
        </a:p>
      </dsp:txBody>
      <dsp:txXfrm>
        <a:off x="2897341" y="2818129"/>
        <a:ext cx="793388" cy="396694"/>
      </dsp:txXfrm>
    </dsp:sp>
    <dsp:sp modelId="{4F3F6A98-A78F-4F1F-8B76-626CFD6B2AFE}">
      <dsp:nvSpPr>
        <dsp:cNvPr id="0" name=""/>
        <dsp:cNvSpPr/>
      </dsp:nvSpPr>
      <dsp:spPr>
        <a:xfrm>
          <a:off x="3377342" y="1691517"/>
          <a:ext cx="793388" cy="396694"/>
        </a:xfrm>
        <a:prstGeom prst="rect">
          <a:avLst/>
        </a:prstGeo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Stream to Features</a:t>
          </a:r>
        </a:p>
      </dsp:txBody>
      <dsp:txXfrm>
        <a:off x="3377342" y="1691517"/>
        <a:ext cx="793388" cy="396694"/>
      </dsp:txXfrm>
    </dsp:sp>
    <dsp:sp modelId="{89610EEA-55E6-43DD-8272-E66FF8C7C392}">
      <dsp:nvSpPr>
        <dsp:cNvPr id="0" name=""/>
        <dsp:cNvSpPr/>
      </dsp:nvSpPr>
      <dsp:spPr>
        <a:xfrm>
          <a:off x="3857342" y="1128211"/>
          <a:ext cx="793388" cy="396694"/>
        </a:xfrm>
        <a:prstGeom prst="rect">
          <a:avLst/>
        </a:prstGeo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Feature To Features</a:t>
          </a:r>
        </a:p>
      </dsp:txBody>
      <dsp:txXfrm>
        <a:off x="3857342" y="1128211"/>
        <a:ext cx="793388" cy="396694"/>
      </dsp:txXfrm>
    </dsp:sp>
    <dsp:sp modelId="{2909692F-836A-4A6E-8BF6-4D99B49048EB}">
      <dsp:nvSpPr>
        <dsp:cNvPr id="0" name=""/>
        <dsp:cNvSpPr/>
      </dsp:nvSpPr>
      <dsp:spPr>
        <a:xfrm>
          <a:off x="4337342" y="564905"/>
          <a:ext cx="793388" cy="396694"/>
        </a:xfrm>
        <a:prstGeom prst="rect">
          <a:avLst/>
        </a:prstGeom>
        <a:solidFill>
          <a:srgbClr val="9933FF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Orthogonal Matching Pursuit</a:t>
          </a:r>
        </a:p>
      </dsp:txBody>
      <dsp:txXfrm>
        <a:off x="4337342" y="564905"/>
        <a:ext cx="793388" cy="3966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ECAF20-257F-4760-B734-51289013D9A1}">
      <dsp:nvSpPr>
        <dsp:cNvPr id="0" name=""/>
        <dsp:cNvSpPr/>
      </dsp:nvSpPr>
      <dsp:spPr>
        <a:xfrm>
          <a:off x="5361045" y="1161688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453293" y="78670"/>
              </a:lnTo>
              <a:lnTo>
                <a:pt x="453293" y="157341"/>
              </a:lnTo>
            </a:path>
          </a:pathLst>
        </a:custGeom>
        <a:noFill/>
        <a:ln w="25400" cap="flat" cmpd="sng" algn="ctr">
          <a:solidFill>
            <a:srgbClr val="9933F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45970-3C05-441F-AF6F-205D60DC354E}">
      <dsp:nvSpPr>
        <dsp:cNvPr id="0" name=""/>
        <dsp:cNvSpPr/>
      </dsp:nvSpPr>
      <dsp:spPr>
        <a:xfrm>
          <a:off x="4907752" y="1693652"/>
          <a:ext cx="1813173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1813173" y="78670"/>
              </a:lnTo>
              <a:lnTo>
                <a:pt x="1813173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5F229-6EBB-4E7A-ADCC-02215842D739}">
      <dsp:nvSpPr>
        <dsp:cNvPr id="0" name=""/>
        <dsp:cNvSpPr/>
      </dsp:nvSpPr>
      <dsp:spPr>
        <a:xfrm>
          <a:off x="4907752" y="1693652"/>
          <a:ext cx="906586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906586" y="78670"/>
              </a:lnTo>
              <a:lnTo>
                <a:pt x="906586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104B3-2333-42A6-A92E-2E38FD4005DE}">
      <dsp:nvSpPr>
        <dsp:cNvPr id="0" name=""/>
        <dsp:cNvSpPr/>
      </dsp:nvSpPr>
      <dsp:spPr>
        <a:xfrm>
          <a:off x="4862032" y="1693652"/>
          <a:ext cx="91440" cy="1573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3EEDEB-EC64-4DCE-A051-06F4EA11153E}">
      <dsp:nvSpPr>
        <dsp:cNvPr id="0" name=""/>
        <dsp:cNvSpPr/>
      </dsp:nvSpPr>
      <dsp:spPr>
        <a:xfrm>
          <a:off x="4001165" y="1693652"/>
          <a:ext cx="906586" cy="157341"/>
        </a:xfrm>
        <a:custGeom>
          <a:avLst/>
          <a:gdLst/>
          <a:ahLst/>
          <a:cxnLst/>
          <a:rect l="0" t="0" r="0" b="0"/>
          <a:pathLst>
            <a:path>
              <a:moveTo>
                <a:pt x="906586" y="0"/>
              </a:moveTo>
              <a:lnTo>
                <a:pt x="906586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F524E-B313-4A4D-ACCD-B7D2E5AEFE85}">
      <dsp:nvSpPr>
        <dsp:cNvPr id="0" name=""/>
        <dsp:cNvSpPr/>
      </dsp:nvSpPr>
      <dsp:spPr>
        <a:xfrm>
          <a:off x="3094578" y="2225617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453293" y="78670"/>
              </a:lnTo>
              <a:lnTo>
                <a:pt x="453293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F9F62-C239-4643-8592-22030CC7988F}">
      <dsp:nvSpPr>
        <dsp:cNvPr id="0" name=""/>
        <dsp:cNvSpPr/>
      </dsp:nvSpPr>
      <dsp:spPr>
        <a:xfrm>
          <a:off x="2641285" y="2757581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453293" y="78670"/>
              </a:lnTo>
              <a:lnTo>
                <a:pt x="453293" y="157341"/>
              </a:lnTo>
            </a:path>
          </a:pathLst>
        </a:custGeom>
        <a:noFill/>
        <a:ln w="25400" cap="flat" cmpd="sng" algn="ctr">
          <a:solidFill>
            <a:srgbClr val="ED7D3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A2945-3CC5-487D-BD9A-8C218E4DD657}">
      <dsp:nvSpPr>
        <dsp:cNvPr id="0" name=""/>
        <dsp:cNvSpPr/>
      </dsp:nvSpPr>
      <dsp:spPr>
        <a:xfrm>
          <a:off x="2187991" y="3289545"/>
          <a:ext cx="1813173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1813173" y="78670"/>
              </a:lnTo>
              <a:lnTo>
                <a:pt x="1813173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760A6-C600-44D9-8A8A-36A0D516F2E6}">
      <dsp:nvSpPr>
        <dsp:cNvPr id="0" name=""/>
        <dsp:cNvSpPr/>
      </dsp:nvSpPr>
      <dsp:spPr>
        <a:xfrm>
          <a:off x="2187991" y="3289545"/>
          <a:ext cx="906586" cy="157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8670"/>
              </a:lnTo>
              <a:lnTo>
                <a:pt x="906586" y="78670"/>
              </a:lnTo>
              <a:lnTo>
                <a:pt x="906586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245658-8F93-4A88-B001-F195EB60DC6C}">
      <dsp:nvSpPr>
        <dsp:cNvPr id="0" name=""/>
        <dsp:cNvSpPr/>
      </dsp:nvSpPr>
      <dsp:spPr>
        <a:xfrm>
          <a:off x="2142271" y="3289545"/>
          <a:ext cx="91440" cy="1573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9A8FD4-3653-4EDB-A26A-DB9A9BA722D5}">
      <dsp:nvSpPr>
        <dsp:cNvPr id="0" name=""/>
        <dsp:cNvSpPr/>
      </dsp:nvSpPr>
      <dsp:spPr>
        <a:xfrm>
          <a:off x="1281404" y="3289545"/>
          <a:ext cx="906586" cy="157341"/>
        </a:xfrm>
        <a:custGeom>
          <a:avLst/>
          <a:gdLst/>
          <a:ahLst/>
          <a:cxnLst/>
          <a:rect l="0" t="0" r="0" b="0"/>
          <a:pathLst>
            <a:path>
              <a:moveTo>
                <a:pt x="906586" y="0"/>
              </a:moveTo>
              <a:lnTo>
                <a:pt x="906586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5225DA-3633-44D5-9BBA-53DAFC55E06B}">
      <dsp:nvSpPr>
        <dsp:cNvPr id="0" name=""/>
        <dsp:cNvSpPr/>
      </dsp:nvSpPr>
      <dsp:spPr>
        <a:xfrm>
          <a:off x="374817" y="3289545"/>
          <a:ext cx="1813173" cy="157341"/>
        </a:xfrm>
        <a:custGeom>
          <a:avLst/>
          <a:gdLst/>
          <a:ahLst/>
          <a:cxnLst/>
          <a:rect l="0" t="0" r="0" b="0"/>
          <a:pathLst>
            <a:path>
              <a:moveTo>
                <a:pt x="1813173" y="0"/>
              </a:moveTo>
              <a:lnTo>
                <a:pt x="1813173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24885B-ABB8-44A8-A37D-EAD20CD26D87}">
      <dsp:nvSpPr>
        <dsp:cNvPr id="0" name=""/>
        <dsp:cNvSpPr/>
      </dsp:nvSpPr>
      <dsp:spPr>
        <a:xfrm>
          <a:off x="2187991" y="2757581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453293" y="0"/>
              </a:moveTo>
              <a:lnTo>
                <a:pt x="453293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78A72D-794C-4378-B24F-5CC6CC9961EE}">
      <dsp:nvSpPr>
        <dsp:cNvPr id="0" name=""/>
        <dsp:cNvSpPr/>
      </dsp:nvSpPr>
      <dsp:spPr>
        <a:xfrm>
          <a:off x="2641285" y="2225617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453293" y="0"/>
              </a:moveTo>
              <a:lnTo>
                <a:pt x="453293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CBC09D-BC1B-46A7-BCFE-C507513722F0}">
      <dsp:nvSpPr>
        <dsp:cNvPr id="0" name=""/>
        <dsp:cNvSpPr/>
      </dsp:nvSpPr>
      <dsp:spPr>
        <a:xfrm>
          <a:off x="3094578" y="1693652"/>
          <a:ext cx="1813173" cy="157341"/>
        </a:xfrm>
        <a:custGeom>
          <a:avLst/>
          <a:gdLst/>
          <a:ahLst/>
          <a:cxnLst/>
          <a:rect l="0" t="0" r="0" b="0"/>
          <a:pathLst>
            <a:path>
              <a:moveTo>
                <a:pt x="1813173" y="0"/>
              </a:moveTo>
              <a:lnTo>
                <a:pt x="1813173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D5189E-667B-41B1-9B55-5371F888C0C4}">
      <dsp:nvSpPr>
        <dsp:cNvPr id="0" name=""/>
        <dsp:cNvSpPr/>
      </dsp:nvSpPr>
      <dsp:spPr>
        <a:xfrm>
          <a:off x="4907752" y="1161688"/>
          <a:ext cx="453293" cy="157341"/>
        </a:xfrm>
        <a:custGeom>
          <a:avLst/>
          <a:gdLst/>
          <a:ahLst/>
          <a:cxnLst/>
          <a:rect l="0" t="0" r="0" b="0"/>
          <a:pathLst>
            <a:path>
              <a:moveTo>
                <a:pt x="453293" y="0"/>
              </a:moveTo>
              <a:lnTo>
                <a:pt x="453293" y="78670"/>
              </a:lnTo>
              <a:lnTo>
                <a:pt x="0" y="78670"/>
              </a:lnTo>
              <a:lnTo>
                <a:pt x="0" y="157341"/>
              </a:lnTo>
            </a:path>
          </a:pathLst>
        </a:custGeom>
        <a:noFill/>
        <a:ln w="25400" cap="flat" cmpd="sng" algn="ctr">
          <a:solidFill>
            <a:srgbClr val="70AD47">
              <a:lumMod val="60000"/>
              <a:lumOff val="4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DD9610-4B94-4CB1-9776-EC4F8931D2E8}">
      <dsp:nvSpPr>
        <dsp:cNvPr id="0" name=""/>
        <dsp:cNvSpPr/>
      </dsp:nvSpPr>
      <dsp:spPr>
        <a:xfrm>
          <a:off x="4986423" y="787066"/>
          <a:ext cx="749245" cy="374622"/>
        </a:xfrm>
        <a:prstGeom prst="rect">
          <a:avLst/>
        </a:prstGeom>
        <a:solidFill>
          <a:srgbClr val="0070C0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Single Learner</a:t>
          </a:r>
        </a:p>
      </dsp:txBody>
      <dsp:txXfrm>
        <a:off x="4986423" y="787066"/>
        <a:ext cx="749245" cy="374622"/>
      </dsp:txXfrm>
    </dsp:sp>
    <dsp:sp modelId="{1F4DD965-FD9E-4DEF-A863-A7E351BD478A}">
      <dsp:nvSpPr>
        <dsp:cNvPr id="0" name=""/>
        <dsp:cNvSpPr/>
      </dsp:nvSpPr>
      <dsp:spPr>
        <a:xfrm>
          <a:off x="4533129" y="1319030"/>
          <a:ext cx="749245" cy="37462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Erosion Ellipse</a:t>
          </a:r>
        </a:p>
      </dsp:txBody>
      <dsp:txXfrm>
        <a:off x="4533129" y="1319030"/>
        <a:ext cx="749245" cy="374622"/>
      </dsp:txXfrm>
    </dsp:sp>
    <dsp:sp modelId="{2DAF5097-6294-4734-8EA4-79C470FB4A9F}">
      <dsp:nvSpPr>
        <dsp:cNvPr id="0" name=""/>
        <dsp:cNvSpPr/>
      </dsp:nvSpPr>
      <dsp:spPr>
        <a:xfrm>
          <a:off x="2719955" y="1850994"/>
          <a:ext cx="749245" cy="37462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Add Scalar Float</a:t>
          </a:r>
        </a:p>
      </dsp:txBody>
      <dsp:txXfrm>
        <a:off x="2719955" y="1850994"/>
        <a:ext cx="749245" cy="374622"/>
      </dsp:txXfrm>
    </dsp:sp>
    <dsp:sp modelId="{7117FFFC-8986-4A78-A3C6-208331F09420}">
      <dsp:nvSpPr>
        <dsp:cNvPr id="0" name=""/>
        <dsp:cNvSpPr/>
      </dsp:nvSpPr>
      <dsp:spPr>
        <a:xfrm>
          <a:off x="2266662" y="2382958"/>
          <a:ext cx="749245" cy="37462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sp:txBody>
      <dsp:txXfrm>
        <a:off x="2266662" y="2382958"/>
        <a:ext cx="749245" cy="374622"/>
      </dsp:txXfrm>
    </dsp:sp>
    <dsp:sp modelId="{2E760683-944D-45F0-A6D1-BEA17BA07332}">
      <dsp:nvSpPr>
        <dsp:cNvPr id="0" name=""/>
        <dsp:cNvSpPr/>
      </dsp:nvSpPr>
      <dsp:spPr>
        <a:xfrm>
          <a:off x="1813368" y="2914923"/>
          <a:ext cx="749245" cy="374622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Erosion Cross</a:t>
          </a:r>
        </a:p>
      </dsp:txBody>
      <dsp:txXfrm>
        <a:off x="1813368" y="2914923"/>
        <a:ext cx="749245" cy="374622"/>
      </dsp:txXfrm>
    </dsp:sp>
    <dsp:sp modelId="{2C1AFE6D-324D-4B45-934C-F732A3F79B17}">
      <dsp:nvSpPr>
        <dsp:cNvPr id="0" name=""/>
        <dsp:cNvSpPr/>
      </dsp:nvSpPr>
      <dsp:spPr>
        <a:xfrm>
          <a:off x="194" y="3446887"/>
          <a:ext cx="749245" cy="374622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</a:t>
          </a:r>
        </a:p>
      </dsp:txBody>
      <dsp:txXfrm>
        <a:off x="194" y="3446887"/>
        <a:ext cx="749245" cy="374622"/>
      </dsp:txXfrm>
    </dsp:sp>
    <dsp:sp modelId="{88F38835-B1B8-4AF3-ADCB-797AF1145F29}">
      <dsp:nvSpPr>
        <dsp:cNvPr id="0" name=""/>
        <dsp:cNvSpPr/>
      </dsp:nvSpPr>
      <dsp:spPr>
        <a:xfrm>
          <a:off x="906781" y="3446887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sp:txBody>
      <dsp:txXfrm>
        <a:off x="906781" y="3446887"/>
        <a:ext cx="749245" cy="374622"/>
      </dsp:txXfrm>
    </dsp:sp>
    <dsp:sp modelId="{A70F5F49-4038-420F-B447-793890BBDD4A}">
      <dsp:nvSpPr>
        <dsp:cNvPr id="0" name=""/>
        <dsp:cNvSpPr/>
      </dsp:nvSpPr>
      <dsp:spPr>
        <a:xfrm>
          <a:off x="1813368" y="3446887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-3</a:t>
          </a:r>
        </a:p>
      </dsp:txBody>
      <dsp:txXfrm>
        <a:off x="1813368" y="3446887"/>
        <a:ext cx="749245" cy="374622"/>
      </dsp:txXfrm>
    </dsp:sp>
    <dsp:sp modelId="{27541683-CC3A-434F-BA3A-69AD0F5EEF31}">
      <dsp:nvSpPr>
        <dsp:cNvPr id="0" name=""/>
        <dsp:cNvSpPr/>
      </dsp:nvSpPr>
      <dsp:spPr>
        <a:xfrm>
          <a:off x="2719955" y="3446887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6</a:t>
          </a:r>
        </a:p>
      </dsp:txBody>
      <dsp:txXfrm>
        <a:off x="2719955" y="3446887"/>
        <a:ext cx="749245" cy="374622"/>
      </dsp:txXfrm>
    </dsp:sp>
    <dsp:sp modelId="{F6C40CCE-6A71-42FD-AC63-21C8790EA9B2}">
      <dsp:nvSpPr>
        <dsp:cNvPr id="0" name=""/>
        <dsp:cNvSpPr/>
      </dsp:nvSpPr>
      <dsp:spPr>
        <a:xfrm>
          <a:off x="3626542" y="3446887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True</a:t>
          </a:r>
        </a:p>
      </dsp:txBody>
      <dsp:txXfrm>
        <a:off x="3626542" y="3446887"/>
        <a:ext cx="749245" cy="374622"/>
      </dsp:txXfrm>
    </dsp:sp>
    <dsp:sp modelId="{BC10475B-552A-4498-9619-A67E1D977D93}">
      <dsp:nvSpPr>
        <dsp:cNvPr id="0" name=""/>
        <dsp:cNvSpPr/>
      </dsp:nvSpPr>
      <dsp:spPr>
        <a:xfrm>
          <a:off x="2719955" y="2914923"/>
          <a:ext cx="749245" cy="374622"/>
        </a:xfrm>
        <a:prstGeom prst="rect">
          <a:avLst/>
        </a:prstGeo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Stream To Features</a:t>
          </a:r>
        </a:p>
      </dsp:txBody>
      <dsp:txXfrm>
        <a:off x="2719955" y="2914923"/>
        <a:ext cx="749245" cy="374622"/>
      </dsp:txXfrm>
    </dsp:sp>
    <dsp:sp modelId="{59603F1B-172B-4931-9A5A-00009AD9971A}">
      <dsp:nvSpPr>
        <dsp:cNvPr id="0" name=""/>
        <dsp:cNvSpPr/>
      </dsp:nvSpPr>
      <dsp:spPr>
        <a:xfrm>
          <a:off x="3173249" y="2382958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Float Subtree</a:t>
          </a:r>
        </a:p>
      </dsp:txBody>
      <dsp:txXfrm>
        <a:off x="3173249" y="2382958"/>
        <a:ext cx="749245" cy="374622"/>
      </dsp:txXfrm>
    </dsp:sp>
    <dsp:sp modelId="{FD715A88-9CAD-42F5-BD1B-B39337A266A2}">
      <dsp:nvSpPr>
        <dsp:cNvPr id="0" name=""/>
        <dsp:cNvSpPr/>
      </dsp:nvSpPr>
      <dsp:spPr>
        <a:xfrm>
          <a:off x="3626542" y="1850994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5</a:t>
          </a:r>
        </a:p>
      </dsp:txBody>
      <dsp:txXfrm>
        <a:off x="3626542" y="1850994"/>
        <a:ext cx="749245" cy="374622"/>
      </dsp:txXfrm>
    </dsp:sp>
    <dsp:sp modelId="{60DBF72E-DC8E-4DFD-8323-E424A85A13B3}">
      <dsp:nvSpPr>
        <dsp:cNvPr id="0" name=""/>
        <dsp:cNvSpPr/>
      </dsp:nvSpPr>
      <dsp:spPr>
        <a:xfrm>
          <a:off x="4533129" y="1850994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Integer Subtree</a:t>
          </a:r>
        </a:p>
      </dsp:txBody>
      <dsp:txXfrm>
        <a:off x="4533129" y="1850994"/>
        <a:ext cx="749245" cy="374622"/>
      </dsp:txXfrm>
    </dsp:sp>
    <dsp:sp modelId="{B04FA2F8-B6D8-4554-8E73-566B95DB6524}">
      <dsp:nvSpPr>
        <dsp:cNvPr id="0" name=""/>
        <dsp:cNvSpPr/>
      </dsp:nvSpPr>
      <dsp:spPr>
        <a:xfrm>
          <a:off x="5439716" y="1850994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5</a:t>
          </a:r>
        </a:p>
      </dsp:txBody>
      <dsp:txXfrm>
        <a:off x="5439716" y="1850994"/>
        <a:ext cx="749245" cy="374622"/>
      </dsp:txXfrm>
    </dsp:sp>
    <dsp:sp modelId="{7F7729ED-3EB9-4FF6-842D-6AEDA4BC9F33}">
      <dsp:nvSpPr>
        <dsp:cNvPr id="0" name=""/>
        <dsp:cNvSpPr/>
      </dsp:nvSpPr>
      <dsp:spPr>
        <a:xfrm>
          <a:off x="6346303" y="1850994"/>
          <a:ext cx="749245" cy="374622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True</a:t>
          </a:r>
        </a:p>
      </dsp:txBody>
      <dsp:txXfrm>
        <a:off x="6346303" y="1850994"/>
        <a:ext cx="749245" cy="374622"/>
      </dsp:txXfrm>
    </dsp:sp>
    <dsp:sp modelId="{2909692F-836A-4A6E-8BF6-4D99B49048EB}">
      <dsp:nvSpPr>
        <dsp:cNvPr id="0" name=""/>
        <dsp:cNvSpPr/>
      </dsp:nvSpPr>
      <dsp:spPr>
        <a:xfrm>
          <a:off x="5439716" y="1319030"/>
          <a:ext cx="749245" cy="374622"/>
        </a:xfrm>
        <a:prstGeom prst="rect">
          <a:avLst/>
        </a:prstGeom>
        <a:solidFill>
          <a:srgbClr val="9933FF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Orthogonal Matching Pursuit</a:t>
          </a:r>
        </a:p>
      </dsp:txBody>
      <dsp:txXfrm>
        <a:off x="5439716" y="1319030"/>
        <a:ext cx="749245" cy="3746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22EE2-02B0-7242-BC62-3646938D34D4}">
      <dsp:nvSpPr>
        <dsp:cNvPr id="0" name=""/>
        <dsp:cNvSpPr/>
      </dsp:nvSpPr>
      <dsp:spPr>
        <a:xfrm>
          <a:off x="4187885" y="1056886"/>
          <a:ext cx="792996" cy="199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3501"/>
              </a:lnTo>
              <a:lnTo>
                <a:pt x="792996" y="93501"/>
              </a:lnTo>
              <a:lnTo>
                <a:pt x="792996" y="199960"/>
              </a:lnTo>
            </a:path>
          </a:pathLst>
        </a:custGeom>
        <a:noFill/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EDF228-740E-C44B-8473-322A7649A340}">
      <dsp:nvSpPr>
        <dsp:cNvPr id="0" name=""/>
        <dsp:cNvSpPr/>
      </dsp:nvSpPr>
      <dsp:spPr>
        <a:xfrm>
          <a:off x="3574479" y="1776750"/>
          <a:ext cx="613405" cy="212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8"/>
              </a:lnTo>
              <a:lnTo>
                <a:pt x="613405" y="106458"/>
              </a:lnTo>
              <a:lnTo>
                <a:pt x="613405" y="212917"/>
              </a:lnTo>
            </a:path>
          </a:pathLst>
        </a:custGeom>
        <a:noFill/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0EAD20-D937-3945-9EFE-F96714D8A74D}">
      <dsp:nvSpPr>
        <dsp:cNvPr id="0" name=""/>
        <dsp:cNvSpPr/>
      </dsp:nvSpPr>
      <dsp:spPr>
        <a:xfrm>
          <a:off x="2961074" y="2496614"/>
          <a:ext cx="2453621" cy="212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8"/>
              </a:lnTo>
              <a:lnTo>
                <a:pt x="2453621" y="106458"/>
              </a:lnTo>
              <a:lnTo>
                <a:pt x="2453621" y="212917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33724-8E4B-B54C-9780-60EE1A900D08}">
      <dsp:nvSpPr>
        <dsp:cNvPr id="0" name=""/>
        <dsp:cNvSpPr/>
      </dsp:nvSpPr>
      <dsp:spPr>
        <a:xfrm>
          <a:off x="2961074" y="2496614"/>
          <a:ext cx="1226810" cy="212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6458"/>
              </a:lnTo>
              <a:lnTo>
                <a:pt x="1226810" y="106458"/>
              </a:lnTo>
              <a:lnTo>
                <a:pt x="1226810" y="212917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143E98-3D86-8947-8721-9D11BBE86440}">
      <dsp:nvSpPr>
        <dsp:cNvPr id="0" name=""/>
        <dsp:cNvSpPr/>
      </dsp:nvSpPr>
      <dsp:spPr>
        <a:xfrm>
          <a:off x="2915354" y="2496614"/>
          <a:ext cx="91440" cy="2129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291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ACBBE-3FD8-0B4D-B69F-E80F5618F81B}">
      <dsp:nvSpPr>
        <dsp:cNvPr id="0" name=""/>
        <dsp:cNvSpPr/>
      </dsp:nvSpPr>
      <dsp:spPr>
        <a:xfrm>
          <a:off x="1734263" y="2496614"/>
          <a:ext cx="1226810" cy="212917"/>
        </a:xfrm>
        <a:custGeom>
          <a:avLst/>
          <a:gdLst/>
          <a:ahLst/>
          <a:cxnLst/>
          <a:rect l="0" t="0" r="0" b="0"/>
          <a:pathLst>
            <a:path>
              <a:moveTo>
                <a:pt x="1226810" y="0"/>
              </a:moveTo>
              <a:lnTo>
                <a:pt x="1226810" y="106458"/>
              </a:lnTo>
              <a:lnTo>
                <a:pt x="0" y="106458"/>
              </a:lnTo>
              <a:lnTo>
                <a:pt x="0" y="212917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B87B8C-FAF8-CA43-B5D6-EA9145BA5DED}">
      <dsp:nvSpPr>
        <dsp:cNvPr id="0" name=""/>
        <dsp:cNvSpPr/>
      </dsp:nvSpPr>
      <dsp:spPr>
        <a:xfrm>
          <a:off x="507452" y="2496614"/>
          <a:ext cx="2453621" cy="212917"/>
        </a:xfrm>
        <a:custGeom>
          <a:avLst/>
          <a:gdLst/>
          <a:ahLst/>
          <a:cxnLst/>
          <a:rect l="0" t="0" r="0" b="0"/>
          <a:pathLst>
            <a:path>
              <a:moveTo>
                <a:pt x="2453621" y="0"/>
              </a:moveTo>
              <a:lnTo>
                <a:pt x="2453621" y="106458"/>
              </a:lnTo>
              <a:lnTo>
                <a:pt x="0" y="106458"/>
              </a:lnTo>
              <a:lnTo>
                <a:pt x="0" y="212917"/>
              </a:lnTo>
            </a:path>
          </a:pathLst>
        </a:custGeom>
        <a:noFill/>
        <a:ln w="25400" cap="flat" cmpd="sng" algn="ctr">
          <a:solidFill>
            <a:srgbClr val="9ED99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F104D-D049-8948-B034-52748E958A1D}">
      <dsp:nvSpPr>
        <dsp:cNvPr id="0" name=""/>
        <dsp:cNvSpPr/>
      </dsp:nvSpPr>
      <dsp:spPr>
        <a:xfrm>
          <a:off x="2961074" y="1776750"/>
          <a:ext cx="613405" cy="212917"/>
        </a:xfrm>
        <a:custGeom>
          <a:avLst/>
          <a:gdLst/>
          <a:ahLst/>
          <a:cxnLst/>
          <a:rect l="0" t="0" r="0" b="0"/>
          <a:pathLst>
            <a:path>
              <a:moveTo>
                <a:pt x="613405" y="0"/>
              </a:moveTo>
              <a:lnTo>
                <a:pt x="613405" y="106458"/>
              </a:lnTo>
              <a:lnTo>
                <a:pt x="0" y="106458"/>
              </a:lnTo>
              <a:lnTo>
                <a:pt x="0" y="212917"/>
              </a:lnTo>
            </a:path>
          </a:pathLst>
        </a:custGeom>
        <a:noFill/>
        <a:ln w="25400" cap="flat" cmpd="sng" algn="ctr">
          <a:solidFill>
            <a:srgbClr val="9ED99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79E200-2A69-564E-B56B-FAD8A1EC2BB5}">
      <dsp:nvSpPr>
        <dsp:cNvPr id="0" name=""/>
        <dsp:cNvSpPr/>
      </dsp:nvSpPr>
      <dsp:spPr>
        <a:xfrm>
          <a:off x="3574479" y="1056886"/>
          <a:ext cx="613405" cy="212917"/>
        </a:xfrm>
        <a:custGeom>
          <a:avLst/>
          <a:gdLst/>
          <a:ahLst/>
          <a:cxnLst/>
          <a:rect l="0" t="0" r="0" b="0"/>
          <a:pathLst>
            <a:path>
              <a:moveTo>
                <a:pt x="613405" y="0"/>
              </a:moveTo>
              <a:lnTo>
                <a:pt x="613405" y="106458"/>
              </a:lnTo>
              <a:lnTo>
                <a:pt x="0" y="106458"/>
              </a:lnTo>
              <a:lnTo>
                <a:pt x="0" y="212917"/>
              </a:lnTo>
            </a:path>
          </a:pathLst>
        </a:custGeom>
        <a:noFill/>
        <a:ln w="25400" cap="flat" cmpd="sng" algn="ctr">
          <a:solidFill>
            <a:srgbClr val="9ED99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180D9F-9F33-A841-A3E4-47DC0E467907}">
      <dsp:nvSpPr>
        <dsp:cNvPr id="0" name=""/>
        <dsp:cNvSpPr/>
      </dsp:nvSpPr>
      <dsp:spPr>
        <a:xfrm>
          <a:off x="3680938" y="549939"/>
          <a:ext cx="1013893" cy="506946"/>
        </a:xfrm>
        <a:prstGeom prst="rect">
          <a:avLst/>
        </a:prstGeom>
        <a:solidFill>
          <a:srgbClr val="0070C0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Single Learner</a:t>
          </a:r>
          <a:endParaRPr lang="en-US" sz="1100" kern="1200" dirty="0"/>
        </a:p>
      </dsp:txBody>
      <dsp:txXfrm>
        <a:off x="3680938" y="549939"/>
        <a:ext cx="1013893" cy="506946"/>
      </dsp:txXfrm>
    </dsp:sp>
    <dsp:sp modelId="{8D8780C0-985B-EB49-9DB3-7DC30539E36B}">
      <dsp:nvSpPr>
        <dsp:cNvPr id="0" name=""/>
        <dsp:cNvSpPr/>
      </dsp:nvSpPr>
      <dsp:spPr>
        <a:xfrm>
          <a:off x="3067533" y="1269804"/>
          <a:ext cx="1013893" cy="506946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sp:txBody>
      <dsp:txXfrm>
        <a:off x="3067533" y="1269804"/>
        <a:ext cx="1013893" cy="506946"/>
      </dsp:txXfrm>
    </dsp:sp>
    <dsp:sp modelId="{F34BB420-B1DA-B047-B263-AF7089404AFD}">
      <dsp:nvSpPr>
        <dsp:cNvPr id="0" name=""/>
        <dsp:cNvSpPr/>
      </dsp:nvSpPr>
      <dsp:spPr>
        <a:xfrm>
          <a:off x="2454127" y="1989668"/>
          <a:ext cx="1013893" cy="506946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Erosion Ellipse</a:t>
          </a:r>
        </a:p>
      </dsp:txBody>
      <dsp:txXfrm>
        <a:off x="2454127" y="1989668"/>
        <a:ext cx="1013893" cy="506946"/>
      </dsp:txXfrm>
    </dsp:sp>
    <dsp:sp modelId="{743076C8-8A5A-0745-BB11-C918C410098D}">
      <dsp:nvSpPr>
        <dsp:cNvPr id="0" name=""/>
        <dsp:cNvSpPr/>
      </dsp:nvSpPr>
      <dsp:spPr>
        <a:xfrm>
          <a:off x="506" y="2709532"/>
          <a:ext cx="1013893" cy="506946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</a:t>
          </a:r>
        </a:p>
      </dsp:txBody>
      <dsp:txXfrm>
        <a:off x="506" y="2709532"/>
        <a:ext cx="1013893" cy="506946"/>
      </dsp:txXfrm>
    </dsp:sp>
    <dsp:sp modelId="{497A6AD9-6785-944E-97AB-5B2BB3AF3A66}">
      <dsp:nvSpPr>
        <dsp:cNvPr id="0" name=""/>
        <dsp:cNvSpPr/>
      </dsp:nvSpPr>
      <dsp:spPr>
        <a:xfrm>
          <a:off x="1227316" y="2709532"/>
          <a:ext cx="1013893" cy="506946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sp:txBody>
      <dsp:txXfrm>
        <a:off x="1227316" y="2709532"/>
        <a:ext cx="1013893" cy="506946"/>
      </dsp:txXfrm>
    </dsp:sp>
    <dsp:sp modelId="{656B37F8-089E-F84A-BB3F-CF2E03DB4C54}">
      <dsp:nvSpPr>
        <dsp:cNvPr id="0" name=""/>
        <dsp:cNvSpPr/>
      </dsp:nvSpPr>
      <dsp:spPr>
        <a:xfrm>
          <a:off x="2454127" y="2709532"/>
          <a:ext cx="1013893" cy="506946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85</a:t>
          </a:r>
        </a:p>
      </dsp:txBody>
      <dsp:txXfrm>
        <a:off x="2454127" y="2709532"/>
        <a:ext cx="1013893" cy="506946"/>
      </dsp:txXfrm>
    </dsp:sp>
    <dsp:sp modelId="{279E09CA-8EA9-7549-B53F-C563021CBF46}">
      <dsp:nvSpPr>
        <dsp:cNvPr id="0" name=""/>
        <dsp:cNvSpPr/>
      </dsp:nvSpPr>
      <dsp:spPr>
        <a:xfrm>
          <a:off x="3680938" y="2709532"/>
          <a:ext cx="1013893" cy="506946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3</a:t>
          </a:r>
        </a:p>
      </dsp:txBody>
      <dsp:txXfrm>
        <a:off x="3680938" y="2709532"/>
        <a:ext cx="1013893" cy="506946"/>
      </dsp:txXfrm>
    </dsp:sp>
    <dsp:sp modelId="{86AAA141-54D4-D045-BBF1-13B914643362}">
      <dsp:nvSpPr>
        <dsp:cNvPr id="0" name=""/>
        <dsp:cNvSpPr/>
      </dsp:nvSpPr>
      <dsp:spPr>
        <a:xfrm>
          <a:off x="4907749" y="2709532"/>
          <a:ext cx="1013893" cy="506946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Boolean</a:t>
          </a:r>
        </a:p>
      </dsp:txBody>
      <dsp:txXfrm>
        <a:off x="4907749" y="2709532"/>
        <a:ext cx="1013893" cy="506946"/>
      </dsp:txXfrm>
    </dsp:sp>
    <dsp:sp modelId="{9E5F8C80-31D7-CF40-B57F-6D3EE8CC8E01}">
      <dsp:nvSpPr>
        <dsp:cNvPr id="0" name=""/>
        <dsp:cNvSpPr/>
      </dsp:nvSpPr>
      <dsp:spPr>
        <a:xfrm>
          <a:off x="3680938" y="1989668"/>
          <a:ext cx="1013893" cy="506946"/>
        </a:xfrm>
        <a:prstGeom prst="rect">
          <a:avLst/>
        </a:prstGeo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Stream to Features</a:t>
          </a:r>
        </a:p>
      </dsp:txBody>
      <dsp:txXfrm>
        <a:off x="3680938" y="1989668"/>
        <a:ext cx="1013893" cy="506946"/>
      </dsp:txXfrm>
    </dsp:sp>
    <dsp:sp modelId="{6D705449-EECA-1D4D-93B9-E693FF2B4043}">
      <dsp:nvSpPr>
        <dsp:cNvPr id="0" name=""/>
        <dsp:cNvSpPr/>
      </dsp:nvSpPr>
      <dsp:spPr>
        <a:xfrm>
          <a:off x="4473935" y="1256846"/>
          <a:ext cx="1013893" cy="506946"/>
        </a:xfrm>
        <a:prstGeom prst="rect">
          <a:avLst/>
        </a:prstGeom>
        <a:solidFill>
          <a:srgbClr val="9933FF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Orthogonal Matching Pursuit</a:t>
          </a:r>
        </a:p>
      </dsp:txBody>
      <dsp:txXfrm>
        <a:off x="4473935" y="1256846"/>
        <a:ext cx="1013893" cy="506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F88C2-0F0F-C44E-8775-18F97AF781C0}">
      <dsp:nvSpPr>
        <dsp:cNvPr id="0" name=""/>
        <dsp:cNvSpPr/>
      </dsp:nvSpPr>
      <dsp:spPr>
        <a:xfrm>
          <a:off x="4387804" y="1202515"/>
          <a:ext cx="642687" cy="223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40"/>
              </a:lnTo>
              <a:lnTo>
                <a:pt x="642687" y="111540"/>
              </a:lnTo>
              <a:lnTo>
                <a:pt x="642687" y="223081"/>
              </a:lnTo>
            </a:path>
          </a:pathLst>
        </a:custGeom>
        <a:noFill/>
        <a:ln w="25400" cap="flat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DAC62-1315-8643-B343-C2363330D9CE}">
      <dsp:nvSpPr>
        <dsp:cNvPr id="0" name=""/>
        <dsp:cNvSpPr/>
      </dsp:nvSpPr>
      <dsp:spPr>
        <a:xfrm>
          <a:off x="3745116" y="1956744"/>
          <a:ext cx="642687" cy="223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40"/>
              </a:lnTo>
              <a:lnTo>
                <a:pt x="642687" y="111540"/>
              </a:lnTo>
              <a:lnTo>
                <a:pt x="642687" y="223081"/>
              </a:lnTo>
            </a:path>
          </a:pathLst>
        </a:custGeom>
        <a:noFill/>
        <a:ln w="25400" cap="flat" cmpd="sng" algn="ctr">
          <a:solidFill>
            <a:srgbClr val="FFC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34540C-DF82-0D4D-8D46-B4EEE727D249}">
      <dsp:nvSpPr>
        <dsp:cNvPr id="0" name=""/>
        <dsp:cNvSpPr/>
      </dsp:nvSpPr>
      <dsp:spPr>
        <a:xfrm>
          <a:off x="3102428" y="2710973"/>
          <a:ext cx="2570751" cy="223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40"/>
              </a:lnTo>
              <a:lnTo>
                <a:pt x="2570751" y="111540"/>
              </a:lnTo>
              <a:lnTo>
                <a:pt x="2570751" y="223081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EDD9B2-B85A-3646-88F9-9AB558D2B2AD}">
      <dsp:nvSpPr>
        <dsp:cNvPr id="0" name=""/>
        <dsp:cNvSpPr/>
      </dsp:nvSpPr>
      <dsp:spPr>
        <a:xfrm>
          <a:off x="3102428" y="2710973"/>
          <a:ext cx="1285375" cy="223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40"/>
              </a:lnTo>
              <a:lnTo>
                <a:pt x="1285375" y="111540"/>
              </a:lnTo>
              <a:lnTo>
                <a:pt x="1285375" y="223081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AF0F78-C6BF-0844-917D-A2C45C1CEA49}">
      <dsp:nvSpPr>
        <dsp:cNvPr id="0" name=""/>
        <dsp:cNvSpPr/>
      </dsp:nvSpPr>
      <dsp:spPr>
        <a:xfrm>
          <a:off x="3056708" y="2710973"/>
          <a:ext cx="91440" cy="2230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3081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63AE24-D9E3-D44A-BDDF-57BEDB1EAC5D}">
      <dsp:nvSpPr>
        <dsp:cNvPr id="0" name=""/>
        <dsp:cNvSpPr/>
      </dsp:nvSpPr>
      <dsp:spPr>
        <a:xfrm>
          <a:off x="1817052" y="2710973"/>
          <a:ext cx="1285375" cy="223081"/>
        </a:xfrm>
        <a:custGeom>
          <a:avLst/>
          <a:gdLst/>
          <a:ahLst/>
          <a:cxnLst/>
          <a:rect l="0" t="0" r="0" b="0"/>
          <a:pathLst>
            <a:path>
              <a:moveTo>
                <a:pt x="1285375" y="0"/>
              </a:moveTo>
              <a:lnTo>
                <a:pt x="1285375" y="111540"/>
              </a:lnTo>
              <a:lnTo>
                <a:pt x="0" y="111540"/>
              </a:lnTo>
              <a:lnTo>
                <a:pt x="0" y="223081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98962-6458-FA4C-B774-8491735EE959}">
      <dsp:nvSpPr>
        <dsp:cNvPr id="0" name=""/>
        <dsp:cNvSpPr/>
      </dsp:nvSpPr>
      <dsp:spPr>
        <a:xfrm>
          <a:off x="531677" y="2710973"/>
          <a:ext cx="2570751" cy="223081"/>
        </a:xfrm>
        <a:custGeom>
          <a:avLst/>
          <a:gdLst/>
          <a:ahLst/>
          <a:cxnLst/>
          <a:rect l="0" t="0" r="0" b="0"/>
          <a:pathLst>
            <a:path>
              <a:moveTo>
                <a:pt x="2570751" y="0"/>
              </a:moveTo>
              <a:lnTo>
                <a:pt x="2570751" y="111540"/>
              </a:lnTo>
              <a:lnTo>
                <a:pt x="0" y="111540"/>
              </a:lnTo>
              <a:lnTo>
                <a:pt x="0" y="223081"/>
              </a:lnTo>
            </a:path>
          </a:pathLst>
        </a:custGeom>
        <a:noFill/>
        <a:ln w="25400" cap="flat" cmpd="sng" algn="ctr">
          <a:solidFill>
            <a:srgbClr val="9ED99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88113F-C49D-B948-B4CB-50BC68A8380F}">
      <dsp:nvSpPr>
        <dsp:cNvPr id="0" name=""/>
        <dsp:cNvSpPr/>
      </dsp:nvSpPr>
      <dsp:spPr>
        <a:xfrm>
          <a:off x="3102428" y="1956744"/>
          <a:ext cx="642687" cy="223081"/>
        </a:xfrm>
        <a:custGeom>
          <a:avLst/>
          <a:gdLst/>
          <a:ahLst/>
          <a:cxnLst/>
          <a:rect l="0" t="0" r="0" b="0"/>
          <a:pathLst>
            <a:path>
              <a:moveTo>
                <a:pt x="642687" y="0"/>
              </a:moveTo>
              <a:lnTo>
                <a:pt x="642687" y="111540"/>
              </a:lnTo>
              <a:lnTo>
                <a:pt x="0" y="111540"/>
              </a:lnTo>
              <a:lnTo>
                <a:pt x="0" y="223081"/>
              </a:lnTo>
            </a:path>
          </a:pathLst>
        </a:custGeom>
        <a:noFill/>
        <a:ln w="25400" cap="flat" cmpd="sng" algn="ctr">
          <a:solidFill>
            <a:srgbClr val="9ED99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6628F6-00F4-9846-AA0D-B0967E85B8A8}">
      <dsp:nvSpPr>
        <dsp:cNvPr id="0" name=""/>
        <dsp:cNvSpPr/>
      </dsp:nvSpPr>
      <dsp:spPr>
        <a:xfrm>
          <a:off x="3745116" y="1202515"/>
          <a:ext cx="642687" cy="223081"/>
        </a:xfrm>
        <a:custGeom>
          <a:avLst/>
          <a:gdLst/>
          <a:ahLst/>
          <a:cxnLst/>
          <a:rect l="0" t="0" r="0" b="0"/>
          <a:pathLst>
            <a:path>
              <a:moveTo>
                <a:pt x="642687" y="0"/>
              </a:moveTo>
              <a:lnTo>
                <a:pt x="642687" y="111540"/>
              </a:lnTo>
              <a:lnTo>
                <a:pt x="0" y="111540"/>
              </a:lnTo>
              <a:lnTo>
                <a:pt x="0" y="223081"/>
              </a:lnTo>
            </a:path>
          </a:pathLst>
        </a:custGeom>
        <a:noFill/>
        <a:ln w="25400" cap="flat" cmpd="sng" algn="ctr">
          <a:solidFill>
            <a:srgbClr val="9ED99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4DE37-8A1F-DA46-A132-BE89C9D20E08}">
      <dsp:nvSpPr>
        <dsp:cNvPr id="0" name=""/>
        <dsp:cNvSpPr/>
      </dsp:nvSpPr>
      <dsp:spPr>
        <a:xfrm>
          <a:off x="3856657" y="671368"/>
          <a:ext cx="1062293" cy="531146"/>
        </a:xfrm>
        <a:prstGeom prst="rect">
          <a:avLst/>
        </a:prstGeom>
        <a:solidFill>
          <a:srgbClr val="0070C0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Single Learner</a:t>
          </a:r>
          <a:endParaRPr lang="en-US" sz="1200" kern="1200" dirty="0"/>
        </a:p>
      </dsp:txBody>
      <dsp:txXfrm>
        <a:off x="3856657" y="671368"/>
        <a:ext cx="1062293" cy="531146"/>
      </dsp:txXfrm>
    </dsp:sp>
    <dsp:sp modelId="{0A68B96D-20CB-6340-B3E6-2AFEE757A9C1}">
      <dsp:nvSpPr>
        <dsp:cNvPr id="0" name=""/>
        <dsp:cNvSpPr/>
      </dsp:nvSpPr>
      <dsp:spPr>
        <a:xfrm>
          <a:off x="3213969" y="1425597"/>
          <a:ext cx="1062293" cy="531146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Integral</a:t>
          </a:r>
        </a:p>
      </dsp:txBody>
      <dsp:txXfrm>
        <a:off x="3213969" y="1425597"/>
        <a:ext cx="1062293" cy="531146"/>
      </dsp:txXfrm>
    </dsp:sp>
    <dsp:sp modelId="{7BC57B81-116A-284D-9B19-C7FAE3B417BF}">
      <dsp:nvSpPr>
        <dsp:cNvPr id="0" name=""/>
        <dsp:cNvSpPr/>
      </dsp:nvSpPr>
      <dsp:spPr>
        <a:xfrm>
          <a:off x="2571281" y="2179826"/>
          <a:ext cx="1062293" cy="531146"/>
        </a:xfrm>
        <a:prstGeom prst="rect">
          <a:avLst/>
        </a:prstGeom>
        <a:solidFill>
          <a:srgbClr val="70AD47">
            <a:lumMod val="60000"/>
            <a:lumOff val="4000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Erosion Cross</a:t>
          </a:r>
        </a:p>
      </dsp:txBody>
      <dsp:txXfrm>
        <a:off x="2571281" y="2179826"/>
        <a:ext cx="1062293" cy="531146"/>
      </dsp:txXfrm>
    </dsp:sp>
    <dsp:sp modelId="{B7E5169D-CFD6-9C4D-B9E7-08162308A0BD}">
      <dsp:nvSpPr>
        <dsp:cNvPr id="0" name=""/>
        <dsp:cNvSpPr/>
      </dsp:nvSpPr>
      <dsp:spPr>
        <a:xfrm>
          <a:off x="530" y="2934055"/>
          <a:ext cx="1062293" cy="531146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Data</a:t>
          </a:r>
        </a:p>
      </dsp:txBody>
      <dsp:txXfrm>
        <a:off x="530" y="2934055"/>
        <a:ext cx="1062293" cy="531146"/>
      </dsp:txXfrm>
    </dsp:sp>
    <dsp:sp modelId="{DED99224-E1A3-0F4B-9085-80CC4EC5ACC5}">
      <dsp:nvSpPr>
        <dsp:cNvPr id="0" name=""/>
        <dsp:cNvSpPr/>
      </dsp:nvSpPr>
      <dsp:spPr>
        <a:xfrm>
          <a:off x="1285905" y="2934055"/>
          <a:ext cx="1062293" cy="531146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4</a:t>
          </a:r>
        </a:p>
      </dsp:txBody>
      <dsp:txXfrm>
        <a:off x="1285905" y="2934055"/>
        <a:ext cx="1062293" cy="531146"/>
      </dsp:txXfrm>
    </dsp:sp>
    <dsp:sp modelId="{9BF55A3A-8B1C-7F46-95F5-D54256584E28}">
      <dsp:nvSpPr>
        <dsp:cNvPr id="0" name=""/>
        <dsp:cNvSpPr/>
      </dsp:nvSpPr>
      <dsp:spPr>
        <a:xfrm>
          <a:off x="2571281" y="2934055"/>
          <a:ext cx="1062293" cy="531146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-3</a:t>
          </a:r>
        </a:p>
      </dsp:txBody>
      <dsp:txXfrm>
        <a:off x="2571281" y="2934055"/>
        <a:ext cx="1062293" cy="531146"/>
      </dsp:txXfrm>
    </dsp:sp>
    <dsp:sp modelId="{E026B865-6884-E346-BEC5-9CA6BCDD40D0}">
      <dsp:nvSpPr>
        <dsp:cNvPr id="0" name=""/>
        <dsp:cNvSpPr/>
      </dsp:nvSpPr>
      <dsp:spPr>
        <a:xfrm>
          <a:off x="3856657" y="2934055"/>
          <a:ext cx="1062293" cy="531146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6</a:t>
          </a:r>
        </a:p>
      </dsp:txBody>
      <dsp:txXfrm>
        <a:off x="3856657" y="2934055"/>
        <a:ext cx="1062293" cy="531146"/>
      </dsp:txXfrm>
    </dsp:sp>
    <dsp:sp modelId="{4D14C3C5-5AB7-314D-A01B-BE78FC2CCBD9}">
      <dsp:nvSpPr>
        <dsp:cNvPr id="0" name=""/>
        <dsp:cNvSpPr/>
      </dsp:nvSpPr>
      <dsp:spPr>
        <a:xfrm>
          <a:off x="5142032" y="2934055"/>
          <a:ext cx="1062293" cy="531146"/>
        </a:xfrm>
        <a:prstGeom prst="rect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True</a:t>
          </a:r>
        </a:p>
      </dsp:txBody>
      <dsp:txXfrm>
        <a:off x="5142032" y="2934055"/>
        <a:ext cx="1062293" cy="531146"/>
      </dsp:txXfrm>
    </dsp:sp>
    <dsp:sp modelId="{ECE803C9-997B-944F-88FC-C9F403712BC6}">
      <dsp:nvSpPr>
        <dsp:cNvPr id="0" name=""/>
        <dsp:cNvSpPr/>
      </dsp:nvSpPr>
      <dsp:spPr>
        <a:xfrm>
          <a:off x="3856657" y="2179826"/>
          <a:ext cx="1062293" cy="531146"/>
        </a:xfrm>
        <a:prstGeom prst="rect">
          <a:avLst/>
        </a:prstGeom>
        <a:solidFill>
          <a:srgbClr val="ED7D3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Stream To Features</a:t>
          </a:r>
        </a:p>
      </dsp:txBody>
      <dsp:txXfrm>
        <a:off x="3856657" y="2179826"/>
        <a:ext cx="1062293" cy="531146"/>
      </dsp:txXfrm>
    </dsp:sp>
    <dsp:sp modelId="{3CA0B0B6-FFDB-004F-855D-68F2204273B4}">
      <dsp:nvSpPr>
        <dsp:cNvPr id="0" name=""/>
        <dsp:cNvSpPr/>
      </dsp:nvSpPr>
      <dsp:spPr>
        <a:xfrm>
          <a:off x="4499345" y="1425597"/>
          <a:ext cx="1062293" cy="531146"/>
        </a:xfrm>
        <a:prstGeom prst="rect">
          <a:avLst/>
        </a:prstGeom>
        <a:solidFill>
          <a:srgbClr val="9933FF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Orthogonal Matching Pursuit</a:t>
          </a:r>
        </a:p>
      </dsp:txBody>
      <dsp:txXfrm>
        <a:off x="4499345" y="1425597"/>
        <a:ext cx="1062293" cy="5311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C339E-BE0C-4585-AD2A-C120203D1DEB}">
      <dsp:nvSpPr>
        <dsp:cNvPr id="0" name=""/>
        <dsp:cNvSpPr/>
      </dsp:nvSpPr>
      <dsp:spPr>
        <a:xfrm>
          <a:off x="3786" y="950187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Raw Data</a:t>
          </a:r>
          <a:endParaRPr lang="en-US" sz="1700" kern="1200">
            <a:latin typeface="Calibri Light"/>
            <a:cs typeface="Calibri Light"/>
          </a:endParaRPr>
        </a:p>
      </dsp:txBody>
      <dsp:txXfrm>
        <a:off x="30168" y="976569"/>
        <a:ext cx="1381260" cy="847982"/>
      </dsp:txXfrm>
    </dsp:sp>
    <dsp:sp modelId="{F634D5EB-45AA-4C44-A73A-A6DFDF705C20}">
      <dsp:nvSpPr>
        <dsp:cNvPr id="0" name=""/>
        <dsp:cNvSpPr/>
      </dsp:nvSpPr>
      <dsp:spPr>
        <a:xfrm rot="21555736">
          <a:off x="1581200" y="1209705"/>
          <a:ext cx="304038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81204" y="1281419"/>
        <a:ext cx="212827" cy="213383"/>
      </dsp:txXfrm>
    </dsp:sp>
    <dsp:sp modelId="{C045AB8C-C251-44FA-AC55-C48C76D89F71}">
      <dsp:nvSpPr>
        <dsp:cNvPr id="0" name=""/>
        <dsp:cNvSpPr/>
      </dsp:nvSpPr>
      <dsp:spPr>
        <a:xfrm>
          <a:off x="2011420" y="924336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Data Preparation</a:t>
          </a:r>
        </a:p>
      </dsp:txBody>
      <dsp:txXfrm>
        <a:off x="2037802" y="950718"/>
        <a:ext cx="1381260" cy="847982"/>
      </dsp:txXfrm>
    </dsp:sp>
    <dsp:sp modelId="{550796E5-9288-43A8-B112-F301F7BB4AD8}">
      <dsp:nvSpPr>
        <dsp:cNvPr id="0" name=""/>
        <dsp:cNvSpPr/>
      </dsp:nvSpPr>
      <dsp:spPr>
        <a:xfrm rot="21566778">
          <a:off x="3588839" y="1187106"/>
          <a:ext cx="304027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588841" y="1258674"/>
        <a:ext cx="212819" cy="213383"/>
      </dsp:txXfrm>
    </dsp:sp>
    <dsp:sp modelId="{90C3F782-1E15-4BB5-BF5E-70FC0859F5A5}">
      <dsp:nvSpPr>
        <dsp:cNvPr id="0" name=""/>
        <dsp:cNvSpPr/>
      </dsp:nvSpPr>
      <dsp:spPr>
        <a:xfrm>
          <a:off x="4019054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Feature Engineering</a:t>
          </a:r>
        </a:p>
      </dsp:txBody>
      <dsp:txXfrm>
        <a:off x="4045436" y="931316"/>
        <a:ext cx="1381260" cy="847982"/>
      </dsp:txXfrm>
    </dsp:sp>
    <dsp:sp modelId="{1B92CF8A-C954-4AA3-A4A7-50C407AC3232}">
      <dsp:nvSpPr>
        <dsp:cNvPr id="0" name=""/>
        <dsp:cNvSpPr/>
      </dsp:nvSpPr>
      <dsp:spPr>
        <a:xfrm>
          <a:off x="5596480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596480" y="1248615"/>
        <a:ext cx="212809" cy="213383"/>
      </dsp:txXfrm>
    </dsp:sp>
    <dsp:sp modelId="{11635E8C-00D4-4598-A5A5-BF5345472A28}">
      <dsp:nvSpPr>
        <dsp:cNvPr id="0" name=""/>
        <dsp:cNvSpPr/>
      </dsp:nvSpPr>
      <dsp:spPr>
        <a:xfrm>
          <a:off x="6026687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Selection &amp; Training</a:t>
          </a:r>
        </a:p>
      </dsp:txBody>
      <dsp:txXfrm>
        <a:off x="6053069" y="931316"/>
        <a:ext cx="1381260" cy="847982"/>
      </dsp:txXfrm>
    </dsp:sp>
    <dsp:sp modelId="{522A4091-144F-481B-A612-5C5C581FD557}">
      <dsp:nvSpPr>
        <dsp:cNvPr id="0" name=""/>
        <dsp:cNvSpPr/>
      </dsp:nvSpPr>
      <dsp:spPr>
        <a:xfrm>
          <a:off x="7604114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604114" y="1248615"/>
        <a:ext cx="212809" cy="213383"/>
      </dsp:txXfrm>
    </dsp:sp>
    <dsp:sp modelId="{541FCFD6-D1B6-49EF-A6CA-8D29DB6F259F}">
      <dsp:nvSpPr>
        <dsp:cNvPr id="0" name=""/>
        <dsp:cNvSpPr/>
      </dsp:nvSpPr>
      <dsp:spPr>
        <a:xfrm>
          <a:off x="8034321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Evaluation</a:t>
          </a:r>
        </a:p>
      </dsp:txBody>
      <dsp:txXfrm>
        <a:off x="8060703" y="931316"/>
        <a:ext cx="1381260" cy="847982"/>
      </dsp:txXfrm>
    </dsp:sp>
    <dsp:sp modelId="{8DBBCD73-4F88-400B-BD17-1945D872A7FC}">
      <dsp:nvSpPr>
        <dsp:cNvPr id="0" name=""/>
        <dsp:cNvSpPr/>
      </dsp:nvSpPr>
      <dsp:spPr>
        <a:xfrm>
          <a:off x="9611748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611748" y="1248615"/>
        <a:ext cx="212809" cy="213383"/>
      </dsp:txXfrm>
    </dsp:sp>
    <dsp:sp modelId="{50701B5A-985B-4F88-BFBC-8CF8432CB123}">
      <dsp:nvSpPr>
        <dsp:cNvPr id="0" name=""/>
        <dsp:cNvSpPr/>
      </dsp:nvSpPr>
      <dsp:spPr>
        <a:xfrm>
          <a:off x="10041955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Parameter Optimization</a:t>
          </a:r>
        </a:p>
      </dsp:txBody>
      <dsp:txXfrm>
        <a:off x="10068337" y="931316"/>
        <a:ext cx="1381260" cy="847982"/>
      </dsp:txXfrm>
    </dsp:sp>
    <dsp:sp modelId="{36595183-73B3-46F8-B772-F9D3406078F4}">
      <dsp:nvSpPr>
        <dsp:cNvPr id="0" name=""/>
        <dsp:cNvSpPr/>
      </dsp:nvSpPr>
      <dsp:spPr>
        <a:xfrm>
          <a:off x="11619381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1619381" y="1248615"/>
        <a:ext cx="212809" cy="213383"/>
      </dsp:txXfrm>
    </dsp:sp>
    <dsp:sp modelId="{C2211F70-0D8B-4EAE-8751-8A3FC83A282D}">
      <dsp:nvSpPr>
        <dsp:cNvPr id="0" name=""/>
        <dsp:cNvSpPr/>
      </dsp:nvSpPr>
      <dsp:spPr>
        <a:xfrm>
          <a:off x="12049589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Model Deployment</a:t>
          </a:r>
        </a:p>
      </dsp:txBody>
      <dsp:txXfrm>
        <a:off x="12075971" y="931316"/>
        <a:ext cx="1381260" cy="8479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C339E-BE0C-4585-AD2A-C120203D1DEB}">
      <dsp:nvSpPr>
        <dsp:cNvPr id="0" name=""/>
        <dsp:cNvSpPr/>
      </dsp:nvSpPr>
      <dsp:spPr>
        <a:xfrm>
          <a:off x="3786" y="950187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Raw Data</a:t>
          </a:r>
          <a:endParaRPr lang="en-US" sz="1700" kern="1200">
            <a:latin typeface="Calibri Light"/>
            <a:cs typeface="Calibri Light"/>
          </a:endParaRPr>
        </a:p>
      </dsp:txBody>
      <dsp:txXfrm>
        <a:off x="30168" y="976569"/>
        <a:ext cx="1381260" cy="847982"/>
      </dsp:txXfrm>
    </dsp:sp>
    <dsp:sp modelId="{F634D5EB-45AA-4C44-A73A-A6DFDF705C20}">
      <dsp:nvSpPr>
        <dsp:cNvPr id="0" name=""/>
        <dsp:cNvSpPr/>
      </dsp:nvSpPr>
      <dsp:spPr>
        <a:xfrm rot="21555736">
          <a:off x="1581200" y="1209705"/>
          <a:ext cx="304038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81204" y="1281419"/>
        <a:ext cx="212827" cy="213383"/>
      </dsp:txXfrm>
    </dsp:sp>
    <dsp:sp modelId="{C045AB8C-C251-44FA-AC55-C48C76D89F71}">
      <dsp:nvSpPr>
        <dsp:cNvPr id="0" name=""/>
        <dsp:cNvSpPr/>
      </dsp:nvSpPr>
      <dsp:spPr>
        <a:xfrm>
          <a:off x="2011420" y="924336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Data Preparation</a:t>
          </a:r>
        </a:p>
      </dsp:txBody>
      <dsp:txXfrm>
        <a:off x="2037802" y="950718"/>
        <a:ext cx="1381260" cy="847982"/>
      </dsp:txXfrm>
    </dsp:sp>
    <dsp:sp modelId="{550796E5-9288-43A8-B112-F301F7BB4AD8}">
      <dsp:nvSpPr>
        <dsp:cNvPr id="0" name=""/>
        <dsp:cNvSpPr/>
      </dsp:nvSpPr>
      <dsp:spPr>
        <a:xfrm rot="21566778">
          <a:off x="3588839" y="1187106"/>
          <a:ext cx="304027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588841" y="1258674"/>
        <a:ext cx="212819" cy="213383"/>
      </dsp:txXfrm>
    </dsp:sp>
    <dsp:sp modelId="{90C3F782-1E15-4BB5-BF5E-70FC0859F5A5}">
      <dsp:nvSpPr>
        <dsp:cNvPr id="0" name=""/>
        <dsp:cNvSpPr/>
      </dsp:nvSpPr>
      <dsp:spPr>
        <a:xfrm>
          <a:off x="4019054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Feature Engineering</a:t>
          </a:r>
        </a:p>
      </dsp:txBody>
      <dsp:txXfrm>
        <a:off x="4045436" y="931316"/>
        <a:ext cx="1381260" cy="847982"/>
      </dsp:txXfrm>
    </dsp:sp>
    <dsp:sp modelId="{1B92CF8A-C954-4AA3-A4A7-50C407AC3232}">
      <dsp:nvSpPr>
        <dsp:cNvPr id="0" name=""/>
        <dsp:cNvSpPr/>
      </dsp:nvSpPr>
      <dsp:spPr>
        <a:xfrm>
          <a:off x="5596480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596480" y="1248615"/>
        <a:ext cx="212809" cy="213383"/>
      </dsp:txXfrm>
    </dsp:sp>
    <dsp:sp modelId="{11635E8C-00D4-4598-A5A5-BF5345472A28}">
      <dsp:nvSpPr>
        <dsp:cNvPr id="0" name=""/>
        <dsp:cNvSpPr/>
      </dsp:nvSpPr>
      <dsp:spPr>
        <a:xfrm>
          <a:off x="6026687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Selection &amp; Training</a:t>
          </a:r>
        </a:p>
      </dsp:txBody>
      <dsp:txXfrm>
        <a:off x="6053069" y="931316"/>
        <a:ext cx="1381260" cy="847982"/>
      </dsp:txXfrm>
    </dsp:sp>
    <dsp:sp modelId="{522A4091-144F-481B-A612-5C5C581FD557}">
      <dsp:nvSpPr>
        <dsp:cNvPr id="0" name=""/>
        <dsp:cNvSpPr/>
      </dsp:nvSpPr>
      <dsp:spPr>
        <a:xfrm>
          <a:off x="7604114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604114" y="1248615"/>
        <a:ext cx="212809" cy="213383"/>
      </dsp:txXfrm>
    </dsp:sp>
    <dsp:sp modelId="{541FCFD6-D1B6-49EF-A6CA-8D29DB6F259F}">
      <dsp:nvSpPr>
        <dsp:cNvPr id="0" name=""/>
        <dsp:cNvSpPr/>
      </dsp:nvSpPr>
      <dsp:spPr>
        <a:xfrm>
          <a:off x="8034321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Evaluation</a:t>
          </a:r>
        </a:p>
      </dsp:txBody>
      <dsp:txXfrm>
        <a:off x="8060703" y="931316"/>
        <a:ext cx="1381260" cy="847982"/>
      </dsp:txXfrm>
    </dsp:sp>
    <dsp:sp modelId="{8DBBCD73-4F88-400B-BD17-1945D872A7FC}">
      <dsp:nvSpPr>
        <dsp:cNvPr id="0" name=""/>
        <dsp:cNvSpPr/>
      </dsp:nvSpPr>
      <dsp:spPr>
        <a:xfrm>
          <a:off x="9611748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611748" y="1248615"/>
        <a:ext cx="212809" cy="213383"/>
      </dsp:txXfrm>
    </dsp:sp>
    <dsp:sp modelId="{50701B5A-985B-4F88-BFBC-8CF8432CB123}">
      <dsp:nvSpPr>
        <dsp:cNvPr id="0" name=""/>
        <dsp:cNvSpPr/>
      </dsp:nvSpPr>
      <dsp:spPr>
        <a:xfrm>
          <a:off x="10041955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Parameter Optimization</a:t>
          </a:r>
        </a:p>
      </dsp:txBody>
      <dsp:txXfrm>
        <a:off x="10068337" y="931316"/>
        <a:ext cx="1381260" cy="847982"/>
      </dsp:txXfrm>
    </dsp:sp>
    <dsp:sp modelId="{36595183-73B3-46F8-B772-F9D3406078F4}">
      <dsp:nvSpPr>
        <dsp:cNvPr id="0" name=""/>
        <dsp:cNvSpPr/>
      </dsp:nvSpPr>
      <dsp:spPr>
        <a:xfrm>
          <a:off x="11619381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1619381" y="1248615"/>
        <a:ext cx="212809" cy="213383"/>
      </dsp:txXfrm>
    </dsp:sp>
    <dsp:sp modelId="{C2211F70-0D8B-4EAE-8751-8A3FC83A282D}">
      <dsp:nvSpPr>
        <dsp:cNvPr id="0" name=""/>
        <dsp:cNvSpPr/>
      </dsp:nvSpPr>
      <dsp:spPr>
        <a:xfrm>
          <a:off x="12049589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Model Deployment</a:t>
          </a:r>
        </a:p>
      </dsp:txBody>
      <dsp:txXfrm>
        <a:off x="12075971" y="931316"/>
        <a:ext cx="1381260" cy="8479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C339E-BE0C-4585-AD2A-C120203D1DEB}">
      <dsp:nvSpPr>
        <dsp:cNvPr id="0" name=""/>
        <dsp:cNvSpPr/>
      </dsp:nvSpPr>
      <dsp:spPr>
        <a:xfrm>
          <a:off x="3786" y="950187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Raw Data</a:t>
          </a:r>
          <a:endParaRPr lang="en-US" sz="1700" kern="1200">
            <a:latin typeface="Calibri Light"/>
            <a:cs typeface="Calibri Light"/>
          </a:endParaRPr>
        </a:p>
      </dsp:txBody>
      <dsp:txXfrm>
        <a:off x="30168" y="976569"/>
        <a:ext cx="1381260" cy="847982"/>
      </dsp:txXfrm>
    </dsp:sp>
    <dsp:sp modelId="{F634D5EB-45AA-4C44-A73A-A6DFDF705C20}">
      <dsp:nvSpPr>
        <dsp:cNvPr id="0" name=""/>
        <dsp:cNvSpPr/>
      </dsp:nvSpPr>
      <dsp:spPr>
        <a:xfrm rot="21555736">
          <a:off x="1581200" y="1209705"/>
          <a:ext cx="304038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81204" y="1281419"/>
        <a:ext cx="212827" cy="213383"/>
      </dsp:txXfrm>
    </dsp:sp>
    <dsp:sp modelId="{C045AB8C-C251-44FA-AC55-C48C76D89F71}">
      <dsp:nvSpPr>
        <dsp:cNvPr id="0" name=""/>
        <dsp:cNvSpPr/>
      </dsp:nvSpPr>
      <dsp:spPr>
        <a:xfrm>
          <a:off x="2011420" y="924336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Data Preparation</a:t>
          </a:r>
        </a:p>
      </dsp:txBody>
      <dsp:txXfrm>
        <a:off x="2037802" y="950718"/>
        <a:ext cx="1381260" cy="847982"/>
      </dsp:txXfrm>
    </dsp:sp>
    <dsp:sp modelId="{550796E5-9288-43A8-B112-F301F7BB4AD8}">
      <dsp:nvSpPr>
        <dsp:cNvPr id="0" name=""/>
        <dsp:cNvSpPr/>
      </dsp:nvSpPr>
      <dsp:spPr>
        <a:xfrm rot="21566778">
          <a:off x="3588839" y="1187106"/>
          <a:ext cx="304027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588841" y="1258674"/>
        <a:ext cx="212819" cy="213383"/>
      </dsp:txXfrm>
    </dsp:sp>
    <dsp:sp modelId="{90C3F782-1E15-4BB5-BF5E-70FC0859F5A5}">
      <dsp:nvSpPr>
        <dsp:cNvPr id="0" name=""/>
        <dsp:cNvSpPr/>
      </dsp:nvSpPr>
      <dsp:spPr>
        <a:xfrm>
          <a:off x="4019054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Feature Engineering</a:t>
          </a:r>
        </a:p>
      </dsp:txBody>
      <dsp:txXfrm>
        <a:off x="4045436" y="931316"/>
        <a:ext cx="1381260" cy="847982"/>
      </dsp:txXfrm>
    </dsp:sp>
    <dsp:sp modelId="{1B92CF8A-C954-4AA3-A4A7-50C407AC3232}">
      <dsp:nvSpPr>
        <dsp:cNvPr id="0" name=""/>
        <dsp:cNvSpPr/>
      </dsp:nvSpPr>
      <dsp:spPr>
        <a:xfrm>
          <a:off x="5596480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596480" y="1248615"/>
        <a:ext cx="212809" cy="213383"/>
      </dsp:txXfrm>
    </dsp:sp>
    <dsp:sp modelId="{11635E8C-00D4-4598-A5A5-BF5345472A28}">
      <dsp:nvSpPr>
        <dsp:cNvPr id="0" name=""/>
        <dsp:cNvSpPr/>
      </dsp:nvSpPr>
      <dsp:spPr>
        <a:xfrm>
          <a:off x="6026687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Selection &amp; Training</a:t>
          </a:r>
        </a:p>
      </dsp:txBody>
      <dsp:txXfrm>
        <a:off x="6053069" y="931316"/>
        <a:ext cx="1381260" cy="847982"/>
      </dsp:txXfrm>
    </dsp:sp>
    <dsp:sp modelId="{522A4091-144F-481B-A612-5C5C581FD557}">
      <dsp:nvSpPr>
        <dsp:cNvPr id="0" name=""/>
        <dsp:cNvSpPr/>
      </dsp:nvSpPr>
      <dsp:spPr>
        <a:xfrm>
          <a:off x="7604114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604114" y="1248615"/>
        <a:ext cx="212809" cy="213383"/>
      </dsp:txXfrm>
    </dsp:sp>
    <dsp:sp modelId="{541FCFD6-D1B6-49EF-A6CA-8D29DB6F259F}">
      <dsp:nvSpPr>
        <dsp:cNvPr id="0" name=""/>
        <dsp:cNvSpPr/>
      </dsp:nvSpPr>
      <dsp:spPr>
        <a:xfrm>
          <a:off x="8034321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Evaluation</a:t>
          </a:r>
        </a:p>
      </dsp:txBody>
      <dsp:txXfrm>
        <a:off x="8060703" y="931316"/>
        <a:ext cx="1381260" cy="847982"/>
      </dsp:txXfrm>
    </dsp:sp>
    <dsp:sp modelId="{8DBBCD73-4F88-400B-BD17-1945D872A7FC}">
      <dsp:nvSpPr>
        <dsp:cNvPr id="0" name=""/>
        <dsp:cNvSpPr/>
      </dsp:nvSpPr>
      <dsp:spPr>
        <a:xfrm>
          <a:off x="9611748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611748" y="1248615"/>
        <a:ext cx="212809" cy="213383"/>
      </dsp:txXfrm>
    </dsp:sp>
    <dsp:sp modelId="{50701B5A-985B-4F88-BFBC-8CF8432CB123}">
      <dsp:nvSpPr>
        <dsp:cNvPr id="0" name=""/>
        <dsp:cNvSpPr/>
      </dsp:nvSpPr>
      <dsp:spPr>
        <a:xfrm>
          <a:off x="10041955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Parameter Optimization</a:t>
          </a:r>
        </a:p>
      </dsp:txBody>
      <dsp:txXfrm>
        <a:off x="10068337" y="931316"/>
        <a:ext cx="1381260" cy="847982"/>
      </dsp:txXfrm>
    </dsp:sp>
    <dsp:sp modelId="{36595183-73B3-46F8-B772-F9D3406078F4}">
      <dsp:nvSpPr>
        <dsp:cNvPr id="0" name=""/>
        <dsp:cNvSpPr/>
      </dsp:nvSpPr>
      <dsp:spPr>
        <a:xfrm>
          <a:off x="11619381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1619381" y="1248615"/>
        <a:ext cx="212809" cy="213383"/>
      </dsp:txXfrm>
    </dsp:sp>
    <dsp:sp modelId="{C2211F70-0D8B-4EAE-8751-8A3FC83A282D}">
      <dsp:nvSpPr>
        <dsp:cNvPr id="0" name=""/>
        <dsp:cNvSpPr/>
      </dsp:nvSpPr>
      <dsp:spPr>
        <a:xfrm>
          <a:off x="12049589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Model Deployment</a:t>
          </a:r>
        </a:p>
      </dsp:txBody>
      <dsp:txXfrm>
        <a:off x="12075971" y="931316"/>
        <a:ext cx="1381260" cy="8479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C339E-BE0C-4585-AD2A-C120203D1DEB}">
      <dsp:nvSpPr>
        <dsp:cNvPr id="0" name=""/>
        <dsp:cNvSpPr/>
      </dsp:nvSpPr>
      <dsp:spPr>
        <a:xfrm>
          <a:off x="3786" y="950187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Raw Data</a:t>
          </a:r>
          <a:endParaRPr lang="en-US" sz="1700" kern="1200">
            <a:latin typeface="Calibri Light"/>
            <a:cs typeface="Calibri Light"/>
          </a:endParaRPr>
        </a:p>
      </dsp:txBody>
      <dsp:txXfrm>
        <a:off x="30168" y="976569"/>
        <a:ext cx="1381260" cy="847982"/>
      </dsp:txXfrm>
    </dsp:sp>
    <dsp:sp modelId="{F634D5EB-45AA-4C44-A73A-A6DFDF705C20}">
      <dsp:nvSpPr>
        <dsp:cNvPr id="0" name=""/>
        <dsp:cNvSpPr/>
      </dsp:nvSpPr>
      <dsp:spPr>
        <a:xfrm rot="21555736">
          <a:off x="1581200" y="1209705"/>
          <a:ext cx="304038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81204" y="1281419"/>
        <a:ext cx="212827" cy="213383"/>
      </dsp:txXfrm>
    </dsp:sp>
    <dsp:sp modelId="{C045AB8C-C251-44FA-AC55-C48C76D89F71}">
      <dsp:nvSpPr>
        <dsp:cNvPr id="0" name=""/>
        <dsp:cNvSpPr/>
      </dsp:nvSpPr>
      <dsp:spPr>
        <a:xfrm>
          <a:off x="2011420" y="924336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Data Preparation</a:t>
          </a:r>
        </a:p>
      </dsp:txBody>
      <dsp:txXfrm>
        <a:off x="2037802" y="950718"/>
        <a:ext cx="1381260" cy="847982"/>
      </dsp:txXfrm>
    </dsp:sp>
    <dsp:sp modelId="{550796E5-9288-43A8-B112-F301F7BB4AD8}">
      <dsp:nvSpPr>
        <dsp:cNvPr id="0" name=""/>
        <dsp:cNvSpPr/>
      </dsp:nvSpPr>
      <dsp:spPr>
        <a:xfrm rot="21566778">
          <a:off x="3588839" y="1187106"/>
          <a:ext cx="304027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588841" y="1258674"/>
        <a:ext cx="212819" cy="213383"/>
      </dsp:txXfrm>
    </dsp:sp>
    <dsp:sp modelId="{90C3F782-1E15-4BB5-BF5E-70FC0859F5A5}">
      <dsp:nvSpPr>
        <dsp:cNvPr id="0" name=""/>
        <dsp:cNvSpPr/>
      </dsp:nvSpPr>
      <dsp:spPr>
        <a:xfrm>
          <a:off x="4019054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Feature Engineering</a:t>
          </a:r>
        </a:p>
      </dsp:txBody>
      <dsp:txXfrm>
        <a:off x="4045436" y="931316"/>
        <a:ext cx="1381260" cy="847982"/>
      </dsp:txXfrm>
    </dsp:sp>
    <dsp:sp modelId="{1B92CF8A-C954-4AA3-A4A7-50C407AC3232}">
      <dsp:nvSpPr>
        <dsp:cNvPr id="0" name=""/>
        <dsp:cNvSpPr/>
      </dsp:nvSpPr>
      <dsp:spPr>
        <a:xfrm>
          <a:off x="5596480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596480" y="1248615"/>
        <a:ext cx="212809" cy="213383"/>
      </dsp:txXfrm>
    </dsp:sp>
    <dsp:sp modelId="{11635E8C-00D4-4598-A5A5-BF5345472A28}">
      <dsp:nvSpPr>
        <dsp:cNvPr id="0" name=""/>
        <dsp:cNvSpPr/>
      </dsp:nvSpPr>
      <dsp:spPr>
        <a:xfrm>
          <a:off x="6026687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Selection &amp; Training</a:t>
          </a:r>
        </a:p>
      </dsp:txBody>
      <dsp:txXfrm>
        <a:off x="6053069" y="931316"/>
        <a:ext cx="1381260" cy="847982"/>
      </dsp:txXfrm>
    </dsp:sp>
    <dsp:sp modelId="{522A4091-144F-481B-A612-5C5C581FD557}">
      <dsp:nvSpPr>
        <dsp:cNvPr id="0" name=""/>
        <dsp:cNvSpPr/>
      </dsp:nvSpPr>
      <dsp:spPr>
        <a:xfrm>
          <a:off x="7604114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604114" y="1248615"/>
        <a:ext cx="212809" cy="213383"/>
      </dsp:txXfrm>
    </dsp:sp>
    <dsp:sp modelId="{541FCFD6-D1B6-49EF-A6CA-8D29DB6F259F}">
      <dsp:nvSpPr>
        <dsp:cNvPr id="0" name=""/>
        <dsp:cNvSpPr/>
      </dsp:nvSpPr>
      <dsp:spPr>
        <a:xfrm>
          <a:off x="8034321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Evaluation</a:t>
          </a:r>
        </a:p>
      </dsp:txBody>
      <dsp:txXfrm>
        <a:off x="8060703" y="931316"/>
        <a:ext cx="1381260" cy="847982"/>
      </dsp:txXfrm>
    </dsp:sp>
    <dsp:sp modelId="{8DBBCD73-4F88-400B-BD17-1945D872A7FC}">
      <dsp:nvSpPr>
        <dsp:cNvPr id="0" name=""/>
        <dsp:cNvSpPr/>
      </dsp:nvSpPr>
      <dsp:spPr>
        <a:xfrm>
          <a:off x="9611748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611748" y="1248615"/>
        <a:ext cx="212809" cy="213383"/>
      </dsp:txXfrm>
    </dsp:sp>
    <dsp:sp modelId="{50701B5A-985B-4F88-BFBC-8CF8432CB123}">
      <dsp:nvSpPr>
        <dsp:cNvPr id="0" name=""/>
        <dsp:cNvSpPr/>
      </dsp:nvSpPr>
      <dsp:spPr>
        <a:xfrm>
          <a:off x="10041955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Parameter Optimization</a:t>
          </a:r>
        </a:p>
      </dsp:txBody>
      <dsp:txXfrm>
        <a:off x="10068337" y="931316"/>
        <a:ext cx="1381260" cy="847982"/>
      </dsp:txXfrm>
    </dsp:sp>
    <dsp:sp modelId="{36595183-73B3-46F8-B772-F9D3406078F4}">
      <dsp:nvSpPr>
        <dsp:cNvPr id="0" name=""/>
        <dsp:cNvSpPr/>
      </dsp:nvSpPr>
      <dsp:spPr>
        <a:xfrm>
          <a:off x="11619381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1619381" y="1248615"/>
        <a:ext cx="212809" cy="213383"/>
      </dsp:txXfrm>
    </dsp:sp>
    <dsp:sp modelId="{C2211F70-0D8B-4EAE-8751-8A3FC83A282D}">
      <dsp:nvSpPr>
        <dsp:cNvPr id="0" name=""/>
        <dsp:cNvSpPr/>
      </dsp:nvSpPr>
      <dsp:spPr>
        <a:xfrm>
          <a:off x="12049589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Model Deployment</a:t>
          </a:r>
        </a:p>
      </dsp:txBody>
      <dsp:txXfrm>
        <a:off x="12075971" y="931316"/>
        <a:ext cx="1381260" cy="847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C339E-BE0C-4585-AD2A-C120203D1DEB}">
      <dsp:nvSpPr>
        <dsp:cNvPr id="0" name=""/>
        <dsp:cNvSpPr/>
      </dsp:nvSpPr>
      <dsp:spPr>
        <a:xfrm>
          <a:off x="3786" y="950187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Raw Data</a:t>
          </a:r>
          <a:endParaRPr lang="en-US" sz="1700" kern="1200">
            <a:latin typeface="Calibri Light"/>
            <a:cs typeface="Calibri Light"/>
          </a:endParaRPr>
        </a:p>
      </dsp:txBody>
      <dsp:txXfrm>
        <a:off x="30168" y="976569"/>
        <a:ext cx="1381260" cy="847982"/>
      </dsp:txXfrm>
    </dsp:sp>
    <dsp:sp modelId="{F634D5EB-45AA-4C44-A73A-A6DFDF705C20}">
      <dsp:nvSpPr>
        <dsp:cNvPr id="0" name=""/>
        <dsp:cNvSpPr/>
      </dsp:nvSpPr>
      <dsp:spPr>
        <a:xfrm rot="21555736">
          <a:off x="1581200" y="1209705"/>
          <a:ext cx="304038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81204" y="1281419"/>
        <a:ext cx="212827" cy="213383"/>
      </dsp:txXfrm>
    </dsp:sp>
    <dsp:sp modelId="{C045AB8C-C251-44FA-AC55-C48C76D89F71}">
      <dsp:nvSpPr>
        <dsp:cNvPr id="0" name=""/>
        <dsp:cNvSpPr/>
      </dsp:nvSpPr>
      <dsp:spPr>
        <a:xfrm>
          <a:off x="2011420" y="924336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Data Preparation</a:t>
          </a:r>
        </a:p>
      </dsp:txBody>
      <dsp:txXfrm>
        <a:off x="2037802" y="950718"/>
        <a:ext cx="1381260" cy="847982"/>
      </dsp:txXfrm>
    </dsp:sp>
    <dsp:sp modelId="{550796E5-9288-43A8-B112-F301F7BB4AD8}">
      <dsp:nvSpPr>
        <dsp:cNvPr id="0" name=""/>
        <dsp:cNvSpPr/>
      </dsp:nvSpPr>
      <dsp:spPr>
        <a:xfrm rot="21566778">
          <a:off x="3588839" y="1187106"/>
          <a:ext cx="304027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588841" y="1258674"/>
        <a:ext cx="212819" cy="213383"/>
      </dsp:txXfrm>
    </dsp:sp>
    <dsp:sp modelId="{90C3F782-1E15-4BB5-BF5E-70FC0859F5A5}">
      <dsp:nvSpPr>
        <dsp:cNvPr id="0" name=""/>
        <dsp:cNvSpPr/>
      </dsp:nvSpPr>
      <dsp:spPr>
        <a:xfrm>
          <a:off x="4019054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Feature Engineering</a:t>
          </a:r>
        </a:p>
      </dsp:txBody>
      <dsp:txXfrm>
        <a:off x="4045436" y="931316"/>
        <a:ext cx="1381260" cy="847982"/>
      </dsp:txXfrm>
    </dsp:sp>
    <dsp:sp modelId="{1B92CF8A-C954-4AA3-A4A7-50C407AC3232}">
      <dsp:nvSpPr>
        <dsp:cNvPr id="0" name=""/>
        <dsp:cNvSpPr/>
      </dsp:nvSpPr>
      <dsp:spPr>
        <a:xfrm>
          <a:off x="5596480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596480" y="1248615"/>
        <a:ext cx="212809" cy="213383"/>
      </dsp:txXfrm>
    </dsp:sp>
    <dsp:sp modelId="{11635E8C-00D4-4598-A5A5-BF5345472A28}">
      <dsp:nvSpPr>
        <dsp:cNvPr id="0" name=""/>
        <dsp:cNvSpPr/>
      </dsp:nvSpPr>
      <dsp:spPr>
        <a:xfrm>
          <a:off x="6026687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Selection &amp; Training</a:t>
          </a:r>
        </a:p>
      </dsp:txBody>
      <dsp:txXfrm>
        <a:off x="6053069" y="931316"/>
        <a:ext cx="1381260" cy="847982"/>
      </dsp:txXfrm>
    </dsp:sp>
    <dsp:sp modelId="{522A4091-144F-481B-A612-5C5C581FD557}">
      <dsp:nvSpPr>
        <dsp:cNvPr id="0" name=""/>
        <dsp:cNvSpPr/>
      </dsp:nvSpPr>
      <dsp:spPr>
        <a:xfrm>
          <a:off x="7604114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604114" y="1248615"/>
        <a:ext cx="212809" cy="213383"/>
      </dsp:txXfrm>
    </dsp:sp>
    <dsp:sp modelId="{541FCFD6-D1B6-49EF-A6CA-8D29DB6F259F}">
      <dsp:nvSpPr>
        <dsp:cNvPr id="0" name=""/>
        <dsp:cNvSpPr/>
      </dsp:nvSpPr>
      <dsp:spPr>
        <a:xfrm>
          <a:off x="8034321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Evaluation</a:t>
          </a:r>
        </a:p>
      </dsp:txBody>
      <dsp:txXfrm>
        <a:off x="8060703" y="931316"/>
        <a:ext cx="1381260" cy="847982"/>
      </dsp:txXfrm>
    </dsp:sp>
    <dsp:sp modelId="{8DBBCD73-4F88-400B-BD17-1945D872A7FC}">
      <dsp:nvSpPr>
        <dsp:cNvPr id="0" name=""/>
        <dsp:cNvSpPr/>
      </dsp:nvSpPr>
      <dsp:spPr>
        <a:xfrm>
          <a:off x="9611748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611748" y="1248615"/>
        <a:ext cx="212809" cy="213383"/>
      </dsp:txXfrm>
    </dsp:sp>
    <dsp:sp modelId="{50701B5A-985B-4F88-BFBC-8CF8432CB123}">
      <dsp:nvSpPr>
        <dsp:cNvPr id="0" name=""/>
        <dsp:cNvSpPr/>
      </dsp:nvSpPr>
      <dsp:spPr>
        <a:xfrm>
          <a:off x="10041955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Parameter Optimization</a:t>
          </a:r>
        </a:p>
      </dsp:txBody>
      <dsp:txXfrm>
        <a:off x="10068337" y="931316"/>
        <a:ext cx="1381260" cy="847982"/>
      </dsp:txXfrm>
    </dsp:sp>
    <dsp:sp modelId="{36595183-73B3-46F8-B772-F9D3406078F4}">
      <dsp:nvSpPr>
        <dsp:cNvPr id="0" name=""/>
        <dsp:cNvSpPr/>
      </dsp:nvSpPr>
      <dsp:spPr>
        <a:xfrm>
          <a:off x="11619381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1619381" y="1248615"/>
        <a:ext cx="212809" cy="213383"/>
      </dsp:txXfrm>
    </dsp:sp>
    <dsp:sp modelId="{C2211F70-0D8B-4EAE-8751-8A3FC83A282D}">
      <dsp:nvSpPr>
        <dsp:cNvPr id="0" name=""/>
        <dsp:cNvSpPr/>
      </dsp:nvSpPr>
      <dsp:spPr>
        <a:xfrm>
          <a:off x="12049589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Model Deployment</a:t>
          </a:r>
        </a:p>
      </dsp:txBody>
      <dsp:txXfrm>
        <a:off x="12075971" y="931316"/>
        <a:ext cx="1381260" cy="8479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C339E-BE0C-4585-AD2A-C120203D1DEB}">
      <dsp:nvSpPr>
        <dsp:cNvPr id="0" name=""/>
        <dsp:cNvSpPr/>
      </dsp:nvSpPr>
      <dsp:spPr>
        <a:xfrm>
          <a:off x="3786" y="950187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Raw Data</a:t>
          </a:r>
          <a:endParaRPr lang="en-US" sz="1700" kern="1200">
            <a:latin typeface="Calibri Light"/>
            <a:cs typeface="Calibri Light"/>
          </a:endParaRPr>
        </a:p>
      </dsp:txBody>
      <dsp:txXfrm>
        <a:off x="30168" y="976569"/>
        <a:ext cx="1381260" cy="847982"/>
      </dsp:txXfrm>
    </dsp:sp>
    <dsp:sp modelId="{F634D5EB-45AA-4C44-A73A-A6DFDF705C20}">
      <dsp:nvSpPr>
        <dsp:cNvPr id="0" name=""/>
        <dsp:cNvSpPr/>
      </dsp:nvSpPr>
      <dsp:spPr>
        <a:xfrm rot="21555736">
          <a:off x="1581200" y="1209705"/>
          <a:ext cx="304038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81204" y="1281419"/>
        <a:ext cx="212827" cy="213383"/>
      </dsp:txXfrm>
    </dsp:sp>
    <dsp:sp modelId="{C045AB8C-C251-44FA-AC55-C48C76D89F71}">
      <dsp:nvSpPr>
        <dsp:cNvPr id="0" name=""/>
        <dsp:cNvSpPr/>
      </dsp:nvSpPr>
      <dsp:spPr>
        <a:xfrm>
          <a:off x="2011420" y="924336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Data Preparation</a:t>
          </a:r>
        </a:p>
      </dsp:txBody>
      <dsp:txXfrm>
        <a:off x="2037802" y="950718"/>
        <a:ext cx="1381260" cy="847982"/>
      </dsp:txXfrm>
    </dsp:sp>
    <dsp:sp modelId="{550796E5-9288-43A8-B112-F301F7BB4AD8}">
      <dsp:nvSpPr>
        <dsp:cNvPr id="0" name=""/>
        <dsp:cNvSpPr/>
      </dsp:nvSpPr>
      <dsp:spPr>
        <a:xfrm rot="21566778">
          <a:off x="3588839" y="1187106"/>
          <a:ext cx="304027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588841" y="1258674"/>
        <a:ext cx="212819" cy="213383"/>
      </dsp:txXfrm>
    </dsp:sp>
    <dsp:sp modelId="{90C3F782-1E15-4BB5-BF5E-70FC0859F5A5}">
      <dsp:nvSpPr>
        <dsp:cNvPr id="0" name=""/>
        <dsp:cNvSpPr/>
      </dsp:nvSpPr>
      <dsp:spPr>
        <a:xfrm>
          <a:off x="4019054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Feature Engineering</a:t>
          </a:r>
        </a:p>
      </dsp:txBody>
      <dsp:txXfrm>
        <a:off x="4045436" y="931316"/>
        <a:ext cx="1381260" cy="847982"/>
      </dsp:txXfrm>
    </dsp:sp>
    <dsp:sp modelId="{1B92CF8A-C954-4AA3-A4A7-50C407AC3232}">
      <dsp:nvSpPr>
        <dsp:cNvPr id="0" name=""/>
        <dsp:cNvSpPr/>
      </dsp:nvSpPr>
      <dsp:spPr>
        <a:xfrm>
          <a:off x="5596480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596480" y="1248615"/>
        <a:ext cx="212809" cy="213383"/>
      </dsp:txXfrm>
    </dsp:sp>
    <dsp:sp modelId="{11635E8C-00D4-4598-A5A5-BF5345472A28}">
      <dsp:nvSpPr>
        <dsp:cNvPr id="0" name=""/>
        <dsp:cNvSpPr/>
      </dsp:nvSpPr>
      <dsp:spPr>
        <a:xfrm>
          <a:off x="6026687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Selection &amp; Training</a:t>
          </a:r>
        </a:p>
      </dsp:txBody>
      <dsp:txXfrm>
        <a:off x="6053069" y="931316"/>
        <a:ext cx="1381260" cy="847982"/>
      </dsp:txXfrm>
    </dsp:sp>
    <dsp:sp modelId="{522A4091-144F-481B-A612-5C5C581FD557}">
      <dsp:nvSpPr>
        <dsp:cNvPr id="0" name=""/>
        <dsp:cNvSpPr/>
      </dsp:nvSpPr>
      <dsp:spPr>
        <a:xfrm>
          <a:off x="7604114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604114" y="1248615"/>
        <a:ext cx="212809" cy="213383"/>
      </dsp:txXfrm>
    </dsp:sp>
    <dsp:sp modelId="{541FCFD6-D1B6-49EF-A6CA-8D29DB6F259F}">
      <dsp:nvSpPr>
        <dsp:cNvPr id="0" name=""/>
        <dsp:cNvSpPr/>
      </dsp:nvSpPr>
      <dsp:spPr>
        <a:xfrm>
          <a:off x="8034321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Evaluation</a:t>
          </a:r>
        </a:p>
      </dsp:txBody>
      <dsp:txXfrm>
        <a:off x="8060703" y="931316"/>
        <a:ext cx="1381260" cy="847982"/>
      </dsp:txXfrm>
    </dsp:sp>
    <dsp:sp modelId="{8DBBCD73-4F88-400B-BD17-1945D872A7FC}">
      <dsp:nvSpPr>
        <dsp:cNvPr id="0" name=""/>
        <dsp:cNvSpPr/>
      </dsp:nvSpPr>
      <dsp:spPr>
        <a:xfrm>
          <a:off x="9611748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611748" y="1248615"/>
        <a:ext cx="212809" cy="213383"/>
      </dsp:txXfrm>
    </dsp:sp>
    <dsp:sp modelId="{50701B5A-985B-4F88-BFBC-8CF8432CB123}">
      <dsp:nvSpPr>
        <dsp:cNvPr id="0" name=""/>
        <dsp:cNvSpPr/>
      </dsp:nvSpPr>
      <dsp:spPr>
        <a:xfrm>
          <a:off x="10041955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Parameter Optimization</a:t>
          </a:r>
        </a:p>
      </dsp:txBody>
      <dsp:txXfrm>
        <a:off x="10068337" y="931316"/>
        <a:ext cx="1381260" cy="847982"/>
      </dsp:txXfrm>
    </dsp:sp>
    <dsp:sp modelId="{36595183-73B3-46F8-B772-F9D3406078F4}">
      <dsp:nvSpPr>
        <dsp:cNvPr id="0" name=""/>
        <dsp:cNvSpPr/>
      </dsp:nvSpPr>
      <dsp:spPr>
        <a:xfrm>
          <a:off x="11619381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1619381" y="1248615"/>
        <a:ext cx="212809" cy="213383"/>
      </dsp:txXfrm>
    </dsp:sp>
    <dsp:sp modelId="{C2211F70-0D8B-4EAE-8751-8A3FC83A282D}">
      <dsp:nvSpPr>
        <dsp:cNvPr id="0" name=""/>
        <dsp:cNvSpPr/>
      </dsp:nvSpPr>
      <dsp:spPr>
        <a:xfrm>
          <a:off x="12049589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Model Deployment</a:t>
          </a:r>
        </a:p>
      </dsp:txBody>
      <dsp:txXfrm>
        <a:off x="12075971" y="931316"/>
        <a:ext cx="1381260" cy="8479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C339E-BE0C-4585-AD2A-C120203D1DEB}">
      <dsp:nvSpPr>
        <dsp:cNvPr id="0" name=""/>
        <dsp:cNvSpPr/>
      </dsp:nvSpPr>
      <dsp:spPr>
        <a:xfrm>
          <a:off x="3786" y="950187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Raw Data</a:t>
          </a:r>
          <a:endParaRPr lang="en-US" sz="1700" kern="1200">
            <a:latin typeface="Calibri Light"/>
            <a:cs typeface="Calibri Light"/>
          </a:endParaRPr>
        </a:p>
      </dsp:txBody>
      <dsp:txXfrm>
        <a:off x="30168" y="976569"/>
        <a:ext cx="1381260" cy="847982"/>
      </dsp:txXfrm>
    </dsp:sp>
    <dsp:sp modelId="{F634D5EB-45AA-4C44-A73A-A6DFDF705C20}">
      <dsp:nvSpPr>
        <dsp:cNvPr id="0" name=""/>
        <dsp:cNvSpPr/>
      </dsp:nvSpPr>
      <dsp:spPr>
        <a:xfrm rot="21555736">
          <a:off x="1581200" y="1209705"/>
          <a:ext cx="304038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81204" y="1281419"/>
        <a:ext cx="212827" cy="213383"/>
      </dsp:txXfrm>
    </dsp:sp>
    <dsp:sp modelId="{C045AB8C-C251-44FA-AC55-C48C76D89F71}">
      <dsp:nvSpPr>
        <dsp:cNvPr id="0" name=""/>
        <dsp:cNvSpPr/>
      </dsp:nvSpPr>
      <dsp:spPr>
        <a:xfrm>
          <a:off x="2011420" y="924336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Data Preparation</a:t>
          </a:r>
        </a:p>
      </dsp:txBody>
      <dsp:txXfrm>
        <a:off x="2037802" y="950718"/>
        <a:ext cx="1381260" cy="847982"/>
      </dsp:txXfrm>
    </dsp:sp>
    <dsp:sp modelId="{550796E5-9288-43A8-B112-F301F7BB4AD8}">
      <dsp:nvSpPr>
        <dsp:cNvPr id="0" name=""/>
        <dsp:cNvSpPr/>
      </dsp:nvSpPr>
      <dsp:spPr>
        <a:xfrm rot="21566778">
          <a:off x="3588839" y="1187106"/>
          <a:ext cx="304027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588841" y="1258674"/>
        <a:ext cx="212819" cy="213383"/>
      </dsp:txXfrm>
    </dsp:sp>
    <dsp:sp modelId="{90C3F782-1E15-4BB5-BF5E-70FC0859F5A5}">
      <dsp:nvSpPr>
        <dsp:cNvPr id="0" name=""/>
        <dsp:cNvSpPr/>
      </dsp:nvSpPr>
      <dsp:spPr>
        <a:xfrm>
          <a:off x="4019054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Feature Engineering</a:t>
          </a:r>
        </a:p>
      </dsp:txBody>
      <dsp:txXfrm>
        <a:off x="4045436" y="931316"/>
        <a:ext cx="1381260" cy="847982"/>
      </dsp:txXfrm>
    </dsp:sp>
    <dsp:sp modelId="{1B92CF8A-C954-4AA3-A4A7-50C407AC3232}">
      <dsp:nvSpPr>
        <dsp:cNvPr id="0" name=""/>
        <dsp:cNvSpPr/>
      </dsp:nvSpPr>
      <dsp:spPr>
        <a:xfrm>
          <a:off x="5596480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596480" y="1248615"/>
        <a:ext cx="212809" cy="213383"/>
      </dsp:txXfrm>
    </dsp:sp>
    <dsp:sp modelId="{11635E8C-00D4-4598-A5A5-BF5345472A28}">
      <dsp:nvSpPr>
        <dsp:cNvPr id="0" name=""/>
        <dsp:cNvSpPr/>
      </dsp:nvSpPr>
      <dsp:spPr>
        <a:xfrm>
          <a:off x="6026687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cs typeface="Calibri Light"/>
            </a:rPr>
            <a:t>Model Selection &amp; Training</a:t>
          </a:r>
        </a:p>
      </dsp:txBody>
      <dsp:txXfrm>
        <a:off x="6053069" y="931316"/>
        <a:ext cx="1381260" cy="847982"/>
      </dsp:txXfrm>
    </dsp:sp>
    <dsp:sp modelId="{522A4091-144F-481B-A612-5C5C581FD557}">
      <dsp:nvSpPr>
        <dsp:cNvPr id="0" name=""/>
        <dsp:cNvSpPr/>
      </dsp:nvSpPr>
      <dsp:spPr>
        <a:xfrm>
          <a:off x="7604114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604114" y="1248615"/>
        <a:ext cx="212809" cy="213383"/>
      </dsp:txXfrm>
    </dsp:sp>
    <dsp:sp modelId="{541FCFD6-D1B6-49EF-A6CA-8D29DB6F259F}">
      <dsp:nvSpPr>
        <dsp:cNvPr id="0" name=""/>
        <dsp:cNvSpPr/>
      </dsp:nvSpPr>
      <dsp:spPr>
        <a:xfrm>
          <a:off x="8034321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Model Evaluation</a:t>
          </a:r>
        </a:p>
      </dsp:txBody>
      <dsp:txXfrm>
        <a:off x="8060703" y="931316"/>
        <a:ext cx="1381260" cy="847982"/>
      </dsp:txXfrm>
    </dsp:sp>
    <dsp:sp modelId="{8DBBCD73-4F88-400B-BD17-1945D872A7FC}">
      <dsp:nvSpPr>
        <dsp:cNvPr id="0" name=""/>
        <dsp:cNvSpPr/>
      </dsp:nvSpPr>
      <dsp:spPr>
        <a:xfrm>
          <a:off x="9611748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611748" y="1248615"/>
        <a:ext cx="212809" cy="213383"/>
      </dsp:txXfrm>
    </dsp:sp>
    <dsp:sp modelId="{50701B5A-985B-4F88-BFBC-8CF8432CB123}">
      <dsp:nvSpPr>
        <dsp:cNvPr id="0" name=""/>
        <dsp:cNvSpPr/>
      </dsp:nvSpPr>
      <dsp:spPr>
        <a:xfrm>
          <a:off x="10041955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Parameter Optimization</a:t>
          </a:r>
        </a:p>
      </dsp:txBody>
      <dsp:txXfrm>
        <a:off x="10068337" y="931316"/>
        <a:ext cx="1381260" cy="847982"/>
      </dsp:txXfrm>
    </dsp:sp>
    <dsp:sp modelId="{36595183-73B3-46F8-B772-F9D3406078F4}">
      <dsp:nvSpPr>
        <dsp:cNvPr id="0" name=""/>
        <dsp:cNvSpPr/>
      </dsp:nvSpPr>
      <dsp:spPr>
        <a:xfrm>
          <a:off x="11619381" y="1177488"/>
          <a:ext cx="304013" cy="3556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1619381" y="1248615"/>
        <a:ext cx="212809" cy="213383"/>
      </dsp:txXfrm>
    </dsp:sp>
    <dsp:sp modelId="{C2211F70-0D8B-4EAE-8751-8A3FC83A282D}">
      <dsp:nvSpPr>
        <dsp:cNvPr id="0" name=""/>
        <dsp:cNvSpPr/>
      </dsp:nvSpPr>
      <dsp:spPr>
        <a:xfrm>
          <a:off x="12049589" y="904934"/>
          <a:ext cx="1434024" cy="9007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cs typeface="Calibri Light"/>
            </a:rPr>
            <a:t>Model Deployment</a:t>
          </a:r>
        </a:p>
      </dsp:txBody>
      <dsp:txXfrm>
        <a:off x="12075971" y="931316"/>
        <a:ext cx="1381260" cy="8479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C339E-BE0C-4585-AD2A-C120203D1DEB}">
      <dsp:nvSpPr>
        <dsp:cNvPr id="0" name=""/>
        <dsp:cNvSpPr/>
      </dsp:nvSpPr>
      <dsp:spPr>
        <a:xfrm>
          <a:off x="1085" y="911081"/>
          <a:ext cx="1437441" cy="9765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cs typeface="Calibri Light"/>
            </a:rPr>
            <a:t>Raw Data</a:t>
          </a:r>
          <a:endParaRPr lang="en-US" sz="1800" kern="1200" dirty="0">
            <a:latin typeface="Calibri Light"/>
            <a:cs typeface="Calibri Light"/>
          </a:endParaRPr>
        </a:p>
      </dsp:txBody>
      <dsp:txXfrm>
        <a:off x="29688" y="939684"/>
        <a:ext cx="1380235" cy="919376"/>
      </dsp:txXfrm>
    </dsp:sp>
    <dsp:sp modelId="{F634D5EB-45AA-4C44-A73A-A6DFDF705C20}">
      <dsp:nvSpPr>
        <dsp:cNvPr id="0" name=""/>
        <dsp:cNvSpPr/>
      </dsp:nvSpPr>
      <dsp:spPr>
        <a:xfrm rot="21557094">
          <a:off x="1585248" y="1204679"/>
          <a:ext cx="311098" cy="3638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85252" y="1278041"/>
        <a:ext cx="217769" cy="218338"/>
      </dsp:txXfrm>
    </dsp:sp>
    <dsp:sp modelId="{C045AB8C-C251-44FA-AC55-C48C76D89F71}">
      <dsp:nvSpPr>
        <dsp:cNvPr id="0" name=""/>
        <dsp:cNvSpPr/>
      </dsp:nvSpPr>
      <dsp:spPr>
        <a:xfrm>
          <a:off x="2025459" y="885813"/>
          <a:ext cx="1437441" cy="9765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cs typeface="Calibri Light"/>
            </a:rPr>
            <a:t>Data Preparation</a:t>
          </a:r>
        </a:p>
      </dsp:txBody>
      <dsp:txXfrm>
        <a:off x="2054062" y="914416"/>
        <a:ext cx="1380235" cy="919376"/>
      </dsp:txXfrm>
    </dsp:sp>
    <dsp:sp modelId="{550796E5-9288-43A8-B112-F301F7BB4AD8}">
      <dsp:nvSpPr>
        <dsp:cNvPr id="0" name=""/>
        <dsp:cNvSpPr/>
      </dsp:nvSpPr>
      <dsp:spPr>
        <a:xfrm rot="21567324">
          <a:off x="3597904" y="1182680"/>
          <a:ext cx="286235" cy="3638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597906" y="1255868"/>
        <a:ext cx="200365" cy="218338"/>
      </dsp:txXfrm>
    </dsp:sp>
    <dsp:sp modelId="{FB7A55DC-F6C9-184F-9B72-064F78E2553E}">
      <dsp:nvSpPr>
        <dsp:cNvPr id="0" name=""/>
        <dsp:cNvSpPr/>
      </dsp:nvSpPr>
      <dsp:spPr>
        <a:xfrm>
          <a:off x="4002943" y="867017"/>
          <a:ext cx="1437441" cy="97658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/>
            </a:gs>
            <a:gs pos="33000">
              <a:schemeClr val="accent1"/>
            </a:gs>
            <a:gs pos="67000">
              <a:schemeClr val="accent6"/>
            </a:gs>
            <a:gs pos="100000">
              <a:schemeClr val="accent2"/>
            </a:gs>
          </a:gsLst>
          <a:lin ang="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cs typeface="Calibri Light"/>
            </a:rPr>
            <a:t>EMADE</a:t>
          </a:r>
        </a:p>
      </dsp:txBody>
      <dsp:txXfrm>
        <a:off x="4031546" y="895620"/>
        <a:ext cx="1380235" cy="919376"/>
      </dsp:txXfrm>
    </dsp:sp>
    <dsp:sp modelId="{5E5F1F0F-7829-A449-A04B-0244322E4463}">
      <dsp:nvSpPr>
        <dsp:cNvPr id="0" name=""/>
        <dsp:cNvSpPr/>
      </dsp:nvSpPr>
      <dsp:spPr>
        <a:xfrm>
          <a:off x="5586533" y="1173359"/>
          <a:ext cx="309836" cy="3638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586533" y="1246139"/>
        <a:ext cx="216885" cy="218338"/>
      </dsp:txXfrm>
    </dsp:sp>
    <dsp:sp modelId="{C2211F70-0D8B-4EAE-8751-8A3FC83A282D}">
      <dsp:nvSpPr>
        <dsp:cNvPr id="0" name=""/>
        <dsp:cNvSpPr/>
      </dsp:nvSpPr>
      <dsp:spPr>
        <a:xfrm>
          <a:off x="6024980" y="867017"/>
          <a:ext cx="1437441" cy="976582"/>
        </a:xfrm>
        <a:prstGeom prst="roundRect">
          <a:avLst>
            <a:gd name="adj" fmla="val 1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cs typeface="Calibri Light"/>
            </a:rPr>
            <a:t>Model Deployment</a:t>
          </a:r>
        </a:p>
      </dsp:txBody>
      <dsp:txXfrm>
        <a:off x="6053583" y="895620"/>
        <a:ext cx="1380235" cy="919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BE9E5-9C30-4382-A9A3-24F9BE06D5EF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4158A-DE1F-48D0-8AE9-BC0922D1D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836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146" cy="464067"/>
          </a:xfrm>
          <a:prstGeom prst="rect">
            <a:avLst/>
          </a:prstGeom>
        </p:spPr>
        <p:txBody>
          <a:bodyPr vert="horz" lIns="94586" tIns="47293" rIns="94586" bIns="4729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1654" y="0"/>
            <a:ext cx="3037146" cy="464067"/>
          </a:xfrm>
          <a:prstGeom prst="rect">
            <a:avLst/>
          </a:prstGeom>
        </p:spPr>
        <p:txBody>
          <a:bodyPr vert="horz" lIns="94586" tIns="47293" rIns="94586" bIns="47293" rtlCol="0"/>
          <a:lstStyle>
            <a:lvl1pPr algn="r">
              <a:defRPr sz="1200"/>
            </a:lvl1pPr>
          </a:lstStyle>
          <a:p>
            <a:fld id="{651819AA-B41A-40A3-9C20-21EA90F62779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86" tIns="47293" rIns="94586" bIns="4729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880" y="4416166"/>
            <a:ext cx="5608640" cy="4183297"/>
          </a:xfrm>
          <a:prstGeom prst="rect">
            <a:avLst/>
          </a:prstGeom>
        </p:spPr>
        <p:txBody>
          <a:bodyPr vert="horz" lIns="94586" tIns="47293" rIns="94586" bIns="4729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659"/>
            <a:ext cx="3037146" cy="464066"/>
          </a:xfrm>
          <a:prstGeom prst="rect">
            <a:avLst/>
          </a:prstGeom>
        </p:spPr>
        <p:txBody>
          <a:bodyPr vert="horz" lIns="94586" tIns="47293" rIns="94586" bIns="4729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1654" y="8830659"/>
            <a:ext cx="3037146" cy="464066"/>
          </a:xfrm>
          <a:prstGeom prst="rect">
            <a:avLst/>
          </a:prstGeom>
        </p:spPr>
        <p:txBody>
          <a:bodyPr vert="horz" lIns="94586" tIns="47293" rIns="94586" bIns="47293" rtlCol="0" anchor="b"/>
          <a:lstStyle>
            <a:lvl1pPr algn="r">
              <a:defRPr sz="1200"/>
            </a:lvl1pPr>
          </a:lstStyle>
          <a:p>
            <a:fld id="{4B7AA0E3-CFDF-4DDE-B584-074392BD2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Totally illegible from my seat. We need a better gene pool allegory picture set.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2F31A-F6F0-42CC-8262-EFBF24E1AF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1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Totally illegible from my seat. We need a better gene pool allegory picture set.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2F31A-F6F0-42CC-8262-EFBF24E1AF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7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Totally illegible from my seat. We need a better gene pool allegory picture set.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2F31A-F6F0-42CC-8262-EFBF24E1AF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6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4630401" cy="1010653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29" tIns="45715" rIns="91429" bIns="45715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UNCLASSIFIED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3255" y="178700"/>
            <a:ext cx="2103120" cy="648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019300"/>
            <a:ext cx="9906000" cy="2192338"/>
          </a:xfrm>
        </p:spPr>
        <p:txBody>
          <a:bodyPr anchor="b">
            <a:noAutofit/>
          </a:bodyPr>
          <a:lstStyle>
            <a:lvl1pPr algn="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990660"/>
            <a:ext cx="9906000" cy="477837"/>
          </a:xfrm>
        </p:spPr>
        <p:txBody>
          <a:bodyPr>
            <a:noAutofit/>
          </a:bodyPr>
          <a:lstStyle>
            <a:lvl1pPr marL="0" indent="0" algn="r">
              <a:buNone/>
              <a:defRPr sz="28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0570" y="1000316"/>
            <a:ext cx="3949830" cy="722928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460375" y="7734300"/>
            <a:ext cx="1762510" cy="2000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defRPr sz="700">
                <a:solidFill>
                  <a:srgbClr val="AAD4FF"/>
                </a:solidFill>
                <a:latin typeface="Tahoma"/>
              </a:defRPr>
            </a:lvl1pPr>
          </a:lstStyle>
          <a:p>
            <a:pPr lvl="0"/>
            <a:fld id="{DE9FCC56-4E1C-4C04-868A-1C1059837326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4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/>
          </p:nvPr>
        </p:nvSpPr>
        <p:spPr/>
        <p:txBody>
          <a:bodyPr vert="horz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8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4"/>
          <p:cNvSpPr>
            <a:spLocks noChangeShapeType="1"/>
          </p:cNvSpPr>
          <p:nvPr userDrawn="1"/>
        </p:nvSpPr>
        <p:spPr bwMode="auto">
          <a:xfrm>
            <a:off x="7315200" y="2011365"/>
            <a:ext cx="0" cy="5696164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>
              <a:latin typeface="+mj-lt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2011364"/>
            <a:ext cx="14630400" cy="5696166"/>
            <a:chOff x="0" y="1377710"/>
            <a:chExt cx="14630400" cy="6119960"/>
          </a:xfrm>
        </p:grpSpPr>
        <p:sp>
          <p:nvSpPr>
            <p:cNvPr id="3" name="Line 111"/>
            <p:cNvSpPr>
              <a:spLocks noChangeShapeType="1"/>
            </p:cNvSpPr>
            <p:nvPr userDrawn="1"/>
          </p:nvSpPr>
          <p:spPr bwMode="auto">
            <a:xfrm>
              <a:off x="0" y="1377710"/>
              <a:ext cx="14630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5" name="Line 115"/>
            <p:cNvSpPr>
              <a:spLocks noChangeShapeType="1"/>
            </p:cNvSpPr>
            <p:nvPr userDrawn="1"/>
          </p:nvSpPr>
          <p:spPr bwMode="auto">
            <a:xfrm>
              <a:off x="0" y="4435367"/>
              <a:ext cx="14630400" cy="1774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6" name="Line 111"/>
            <p:cNvSpPr>
              <a:spLocks noChangeShapeType="1"/>
            </p:cNvSpPr>
            <p:nvPr userDrawn="1"/>
          </p:nvSpPr>
          <p:spPr bwMode="auto">
            <a:xfrm>
              <a:off x="0" y="7497670"/>
              <a:ext cx="14630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914400"/>
            <a:ext cx="13716001" cy="9388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7002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d with Title and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4"/>
          <p:cNvSpPr>
            <a:spLocks noChangeShapeType="1"/>
          </p:cNvSpPr>
          <p:nvPr userDrawn="1"/>
        </p:nvSpPr>
        <p:spPr bwMode="auto">
          <a:xfrm>
            <a:off x="7315200" y="1606910"/>
            <a:ext cx="0" cy="5640028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>
              <a:latin typeface="+mj-lt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1625772"/>
            <a:ext cx="14630400" cy="5621166"/>
            <a:chOff x="0" y="1377710"/>
            <a:chExt cx="14630400" cy="6119960"/>
          </a:xfrm>
        </p:grpSpPr>
        <p:sp>
          <p:nvSpPr>
            <p:cNvPr id="3" name="Line 111"/>
            <p:cNvSpPr>
              <a:spLocks noChangeShapeType="1"/>
            </p:cNvSpPr>
            <p:nvPr userDrawn="1"/>
          </p:nvSpPr>
          <p:spPr bwMode="auto">
            <a:xfrm>
              <a:off x="0" y="1377710"/>
              <a:ext cx="14630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5" name="Line 115"/>
            <p:cNvSpPr>
              <a:spLocks noChangeShapeType="1"/>
            </p:cNvSpPr>
            <p:nvPr userDrawn="1"/>
          </p:nvSpPr>
          <p:spPr bwMode="auto">
            <a:xfrm>
              <a:off x="0" y="4435367"/>
              <a:ext cx="14630400" cy="1774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6" name="Line 111"/>
            <p:cNvSpPr>
              <a:spLocks noChangeShapeType="1"/>
            </p:cNvSpPr>
            <p:nvPr userDrawn="1"/>
          </p:nvSpPr>
          <p:spPr bwMode="auto">
            <a:xfrm>
              <a:off x="0" y="7497670"/>
              <a:ext cx="14630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914400"/>
            <a:ext cx="13716001" cy="9388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703386" y="7314638"/>
            <a:ext cx="13258799" cy="848824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34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4"/>
          <p:cNvSpPr>
            <a:spLocks noChangeShapeType="1"/>
          </p:cNvSpPr>
          <p:nvPr userDrawn="1"/>
        </p:nvSpPr>
        <p:spPr bwMode="auto">
          <a:xfrm>
            <a:off x="7315200" y="779463"/>
            <a:ext cx="0" cy="6913075"/>
          </a:xfrm>
          <a:prstGeom prst="line">
            <a:avLst/>
          </a:pr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>
              <a:latin typeface="+mj-lt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4245025"/>
            <a:ext cx="14630400" cy="3447513"/>
            <a:chOff x="0" y="4160511"/>
            <a:chExt cx="14630400" cy="3337159"/>
          </a:xfrm>
        </p:grpSpPr>
        <p:sp>
          <p:nvSpPr>
            <p:cNvPr id="5" name="Line 115"/>
            <p:cNvSpPr>
              <a:spLocks noChangeShapeType="1"/>
            </p:cNvSpPr>
            <p:nvPr userDrawn="1"/>
          </p:nvSpPr>
          <p:spPr bwMode="auto">
            <a:xfrm>
              <a:off x="0" y="4160511"/>
              <a:ext cx="14630400" cy="1774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6" name="Line 111"/>
            <p:cNvSpPr>
              <a:spLocks noChangeShapeType="1"/>
            </p:cNvSpPr>
            <p:nvPr userDrawn="1"/>
          </p:nvSpPr>
          <p:spPr bwMode="auto">
            <a:xfrm>
              <a:off x="0" y="7497670"/>
              <a:ext cx="14630400" cy="0"/>
            </a:xfrm>
            <a:prstGeom prst="line">
              <a:avLst/>
            </a:prstGeom>
            <a:noFill/>
            <a:ln w="381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1554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27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4630401" cy="1010653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29" tIns="45715" rIns="91429" bIns="45715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UNCLASSIFIED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0570" y="1000316"/>
            <a:ext cx="3949830" cy="722928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3538" y="4965000"/>
            <a:ext cx="6189662" cy="440719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143375" y="5879399"/>
            <a:ext cx="6219825" cy="440719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Presenter(s)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60375" y="7755814"/>
            <a:ext cx="1762510" cy="2000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defRPr sz="700">
                <a:solidFill>
                  <a:srgbClr val="AAD4FF"/>
                </a:solidFill>
                <a:latin typeface="Tahoma"/>
              </a:defRPr>
            </a:lvl1pPr>
          </a:lstStyle>
          <a:p>
            <a:pPr lvl="0"/>
            <a:fld id="{DE9FCC56-4E1C-4C04-868A-1C1059837326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0375" y="2756647"/>
            <a:ext cx="9902826" cy="1479176"/>
          </a:xfrm>
        </p:spPr>
        <p:txBody>
          <a:bodyPr anchor="b" anchorCtr="0">
            <a:noAutofit/>
          </a:bodyPr>
          <a:lstStyle>
            <a:lvl1pPr algn="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3255" y="178700"/>
            <a:ext cx="2103120" cy="6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0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4113" y="3753124"/>
            <a:ext cx="2506287" cy="149213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24113" y="770669"/>
            <a:ext cx="2506287" cy="14885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24113" y="2246475"/>
            <a:ext cx="2506287" cy="14885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123992" y="5247073"/>
            <a:ext cx="2506408" cy="14885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124113" y="6739280"/>
            <a:ext cx="2506287" cy="14885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14400" y="2019300"/>
            <a:ext cx="10792918" cy="57150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792918" cy="938846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9180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2019300"/>
            <a:ext cx="13719175" cy="5703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20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2019300"/>
            <a:ext cx="13719175" cy="52276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817392" y="6211019"/>
            <a:ext cx="184731" cy="380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  <a:spcAft>
                <a:spcPts val="1200"/>
              </a:spcAft>
            </a:pPr>
            <a:endParaRPr lang="en-US" sz="2200" dirty="0" err="1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703386" y="7246938"/>
            <a:ext cx="13258799" cy="846184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56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08188"/>
            <a:ext cx="6627813" cy="5718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0625" y="2008188"/>
            <a:ext cx="6632575" cy="5718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218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with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08189"/>
            <a:ext cx="6627813" cy="5238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0625" y="2008188"/>
            <a:ext cx="6632575" cy="5238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240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703386" y="7246938"/>
            <a:ext cx="13258799" cy="846184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1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o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505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orial With Take 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703386" y="7246938"/>
            <a:ext cx="13258799" cy="846184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6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4630401" cy="779463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91429" tIns="45715" rIns="91429" bIns="45715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UNCLASSIFIED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3255" y="178700"/>
            <a:ext cx="2103120" cy="444523"/>
          </a:xfrm>
          <a:prstGeom prst="rect">
            <a:avLst/>
          </a:prstGeom>
        </p:spPr>
      </p:pic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457200" y="914400"/>
            <a:ext cx="13719175" cy="938846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Body Text 3"/>
          <p:cNvSpPr>
            <a:spLocks noGrp="1"/>
          </p:cNvSpPr>
          <p:nvPr>
            <p:ph type="body" idx="1"/>
          </p:nvPr>
        </p:nvSpPr>
        <p:spPr>
          <a:xfrm>
            <a:off x="460374" y="2019300"/>
            <a:ext cx="13716001" cy="5707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0375" y="7755814"/>
            <a:ext cx="1762510" cy="2000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defRPr sz="700">
                <a:solidFill>
                  <a:srgbClr val="AAD4FF"/>
                </a:solidFill>
                <a:latin typeface="Tahoma"/>
              </a:defRPr>
            </a:lvl1pPr>
          </a:lstStyle>
          <a:p>
            <a:pPr lvl="0"/>
            <a:fld id="{DE9FCC56-4E1C-4C04-868A-1C1059837326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7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93" r:id="rId2"/>
    <p:sldLayoutId id="2147483673" r:id="rId3"/>
    <p:sldLayoutId id="2147483658" r:id="rId4"/>
    <p:sldLayoutId id="2147483708" r:id="rId5"/>
    <p:sldLayoutId id="2147483660" r:id="rId6"/>
    <p:sldLayoutId id="2147483709" r:id="rId7"/>
    <p:sldLayoutId id="2147483662" r:id="rId8"/>
    <p:sldLayoutId id="2147483710" r:id="rId9"/>
    <p:sldLayoutId id="2147483669" r:id="rId10"/>
    <p:sldLayoutId id="2147483666" r:id="rId11"/>
    <p:sldLayoutId id="2147483712" r:id="rId12"/>
    <p:sldLayoutId id="2147483680" r:id="rId13"/>
    <p:sldLayoutId id="2147483678" r:id="rId14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4200"/>
        </a:spcBef>
        <a:spcAft>
          <a:spcPts val="0"/>
        </a:spcAft>
        <a:buFont typeface="Arial" panose="020B0604020202020204" pitchFamily="34" charset="0"/>
        <a:buChar char="•"/>
        <a:defRPr kumimoji="0" lang="en-US" sz="2800" b="0" i="0" u="none" strike="noStrike" kern="1200" cap="none" spc="0" normalizeH="0" baseline="0" smtClean="0">
          <a:ln>
            <a:noFill/>
          </a:ln>
          <a:solidFill>
            <a:schemeClr val="tx1"/>
          </a:solidFill>
          <a:effectLst/>
          <a:uLnTx/>
          <a:uFillTx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Tahoma" panose="020B0604030504040204" pitchFamily="34" charset="0"/>
        <a:buChar char="-"/>
        <a:defRPr kumimoji="0" lang="en-US" sz="2400" b="0" i="0" u="none" strike="noStrike" kern="1200" cap="none" spc="0" normalizeH="0" baseline="0" smtClean="0">
          <a:ln>
            <a:noFill/>
          </a:ln>
          <a:solidFill>
            <a:schemeClr val="tx1"/>
          </a:solidFill>
          <a:effectLst/>
          <a:uLnTx/>
          <a:uFillTx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SzPct val="85000"/>
        <a:buFont typeface="Arial" panose="020B0604020202020204" pitchFamily="34" charset="0"/>
        <a:buChar char="•"/>
        <a:defRPr kumimoji="0" lang="en-US" sz="2000" b="0" i="0" u="none" strike="noStrike" kern="1200" cap="none" spc="0" normalizeH="0" baseline="0" smtClean="0">
          <a:ln>
            <a:noFill/>
          </a:ln>
          <a:solidFill>
            <a:schemeClr val="tx1"/>
          </a:solidFill>
          <a:effectLst/>
          <a:uLnTx/>
          <a:uFillTx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FontTx/>
        <a:buNone/>
        <a:defRPr kumimoji="0" lang="en-US" sz="1800" b="0" i="0" u="none" strike="noStrike" kern="1200" cap="none" spc="0" normalizeH="0" baseline="0" smtClean="0">
          <a:ln>
            <a:noFill/>
          </a:ln>
          <a:solidFill>
            <a:schemeClr val="tx1"/>
          </a:solidFill>
          <a:effectLst/>
          <a:uLnTx/>
          <a:uFillTx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FontTx/>
        <a:buNone/>
        <a:defRPr kumimoji="0" lang="en-US" sz="1800" b="0" i="0" u="none" strike="noStrike" kern="1200" cap="none" spc="0" normalizeH="0" baseline="0" dirty="0" smtClean="0">
          <a:ln>
            <a:noFill/>
          </a:ln>
          <a:solidFill>
            <a:schemeClr val="tx1"/>
          </a:solidFill>
          <a:effectLst/>
          <a:uLnTx/>
          <a:uFillTx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720" userDrawn="1">
          <p15:clr>
            <a:srgbClr val="F26B43"/>
          </p15:clr>
        </p15:guide>
        <p15:guide id="2" orient="horz" pos="2592" userDrawn="1">
          <p15:clr>
            <a:srgbClr val="F26B43"/>
          </p15:clr>
        </p15:guide>
        <p15:guide id="3" orient="horz" pos="480" userDrawn="1">
          <p15:clr>
            <a:srgbClr val="F26B43"/>
          </p15:clr>
        </p15:guide>
        <p15:guide id="4" orient="horz" pos="576" userDrawn="1">
          <p15:clr>
            <a:srgbClr val="F26B43"/>
          </p15:clr>
        </p15:guide>
        <p15:guide id="5" orient="horz" pos="1176" userDrawn="1">
          <p15:clr>
            <a:srgbClr val="F26B43"/>
          </p15:clr>
        </p15:guide>
        <p15:guide id="6" orient="horz" pos="1272" userDrawn="1">
          <p15:clr>
            <a:srgbClr val="F26B43"/>
          </p15:clr>
        </p15:guide>
        <p15:guide id="7" pos="288" userDrawn="1">
          <p15:clr>
            <a:srgbClr val="F26B43"/>
          </p15:clr>
        </p15:guide>
        <p15:guide id="8" pos="8928" userDrawn="1">
          <p15:clr>
            <a:srgbClr val="F26B43"/>
          </p15:clr>
        </p15:guide>
        <p15:guide id="9" orient="horz" pos="4872" userDrawn="1">
          <p15:clr>
            <a:srgbClr val="F26B43"/>
          </p15:clr>
        </p15:guide>
        <p15:guide id="10" pos="6528" userDrawn="1">
          <p15:clr>
            <a:srgbClr val="F26B43"/>
          </p15:clr>
        </p15:guide>
        <p15:guide id="11" pos="5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Greg.Rohling@gtri.gate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25.png"/><Relationship Id="rId12" Type="http://schemas.microsoft.com/office/2007/relationships/diagramDrawing" Target="../diagrams/drawing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11" Type="http://schemas.openxmlformats.org/officeDocument/2006/relationships/diagramColors" Target="../diagrams/colors14.xml"/><Relationship Id="rId5" Type="http://schemas.openxmlformats.org/officeDocument/2006/relationships/diagramColors" Target="../diagrams/colors13.xml"/><Relationship Id="rId10" Type="http://schemas.openxmlformats.org/officeDocument/2006/relationships/diagramQuickStyle" Target="../diagrams/quickStyle14.xml"/><Relationship Id="rId4" Type="http://schemas.openxmlformats.org/officeDocument/2006/relationships/diagramQuickStyle" Target="../diagrams/quickStyle13.xml"/><Relationship Id="rId9" Type="http://schemas.openxmlformats.org/officeDocument/2006/relationships/diagramLayout" Target="../diagrams/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tiff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tif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11" Type="http://schemas.openxmlformats.org/officeDocument/2006/relationships/image" Target="../media/image41.tiff"/><Relationship Id="rId5" Type="http://schemas.openxmlformats.org/officeDocument/2006/relationships/image" Target="../media/image35.jpeg"/><Relationship Id="rId10" Type="http://schemas.openxmlformats.org/officeDocument/2006/relationships/image" Target="../media/image40.jp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2019300"/>
            <a:ext cx="9906000" cy="1098654"/>
          </a:xfrm>
        </p:spPr>
        <p:txBody>
          <a:bodyPr/>
          <a:lstStyle/>
          <a:p>
            <a:r>
              <a:rPr lang="en-US" dirty="0"/>
              <a:t>EMADE Framework for Automated Algorithm Design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0" y="4990660"/>
            <a:ext cx="9906000" cy="199323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Greg Rohling, Ph.D.</a:t>
            </a:r>
          </a:p>
          <a:p>
            <a:pPr>
              <a:spcBef>
                <a:spcPts val="0"/>
              </a:spcBef>
            </a:pPr>
            <a:r>
              <a:rPr lang="en-US" sz="1600" dirty="0">
                <a:hlinkClick r:id="rId2"/>
              </a:rPr>
              <a:t>Greg.Rohling@gtri.gatech.edu</a:t>
            </a: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1600" dirty="0"/>
              <a:t>404-200-6539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Jason </a:t>
            </a:r>
            <a:r>
              <a:rPr lang="en-US" dirty="0" err="1"/>
              <a:t>Zutty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sz="1600" dirty="0">
                <a:hlinkClick r:id="rId2"/>
              </a:rPr>
              <a:t>Jason.Zutty@gtri.gatech.edu</a:t>
            </a: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1600" dirty="0"/>
              <a:t>404-407-8505</a:t>
            </a:r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r>
              <a:rPr lang="en-US" sz="1600" dirty="0"/>
              <a:t>Date: 8/6/2018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60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7C13130F-D9A4-4F56-B2F5-68EAE95912F0}"/>
              </a:ext>
            </a:extLst>
          </p:cNvPr>
          <p:cNvGraphicFramePr/>
          <p:nvPr>
            <p:extLst/>
          </p:nvPr>
        </p:nvGraphicFramePr>
        <p:xfrm>
          <a:off x="571500" y="1975486"/>
          <a:ext cx="13487400" cy="2710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88A6B05-855E-DD46-B17A-21678F2B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Machine Learning Algorithm Made?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8C33-5113-DA4A-BC54-82049307E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Involves a number of steps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Each step represents a choice of one method from a large library of options</a:t>
            </a:r>
          </a:p>
          <a:p>
            <a:pPr>
              <a:lnSpc>
                <a:spcPct val="150000"/>
              </a:lnSpc>
            </a:pPr>
            <a:r>
              <a:rPr lang="en-US" dirty="0"/>
              <a:t>Each choice has a number of parameters that affect the performance</a:t>
            </a:r>
          </a:p>
          <a:p>
            <a:pPr>
              <a:lnSpc>
                <a:spcPct val="150000"/>
              </a:lnSpc>
            </a:pPr>
            <a:r>
              <a:rPr lang="en-US" dirty="0"/>
              <a:t>Overall this is a </a:t>
            </a:r>
            <a:r>
              <a:rPr lang="en-US" b="1" dirty="0">
                <a:solidFill>
                  <a:srgbClr val="FF0000"/>
                </a:solidFill>
              </a:rPr>
              <a:t>time consuming, iterative, and labor intensive process</a:t>
            </a:r>
          </a:p>
        </p:txBody>
      </p:sp>
    </p:spTree>
    <p:extLst>
      <p:ext uri="{BB962C8B-B14F-4D97-AF65-F5344CB8AC3E}">
        <p14:creationId xmlns:p14="http://schemas.microsoft.com/office/powerpoint/2010/main" val="337383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9A6A-8591-8444-9F53-AFB29435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the Algorithms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396D1B-02B7-B34E-8A27-A68965562FC8}"/>
              </a:ext>
            </a:extLst>
          </p:cNvPr>
          <p:cNvGrpSpPr/>
          <p:nvPr/>
        </p:nvGrpSpPr>
        <p:grpSpPr>
          <a:xfrm>
            <a:off x="3343276" y="1954530"/>
            <a:ext cx="7680960" cy="4937760"/>
            <a:chOff x="2786063" y="1628775"/>
            <a:chExt cx="6400800" cy="4114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34C9912-F316-2042-8F82-4CF842FE2444}"/>
                </a:ext>
              </a:extLst>
            </p:cNvPr>
            <p:cNvCxnSpPr>
              <a:cxnSpLocks/>
            </p:cNvCxnSpPr>
            <p:nvPr/>
          </p:nvCxnSpPr>
          <p:spPr>
            <a:xfrm>
              <a:off x="2786063" y="5743575"/>
              <a:ext cx="6400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08E2695-6D5B-AC46-AC3F-1456E2D7F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6063" y="1628775"/>
              <a:ext cx="0" cy="411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F625E1-2EBA-BD43-BE1A-71C1F2C715C7}"/>
              </a:ext>
            </a:extLst>
          </p:cNvPr>
          <p:cNvSpPr txBox="1"/>
          <p:nvPr/>
        </p:nvSpPr>
        <p:spPr>
          <a:xfrm>
            <a:off x="6270967" y="6892291"/>
            <a:ext cx="25087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/>
              <a:t>False Positives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9C846-4FE5-8748-A0FC-C588666932CE}"/>
              </a:ext>
            </a:extLst>
          </p:cNvPr>
          <p:cNvSpPr txBox="1"/>
          <p:nvPr/>
        </p:nvSpPr>
        <p:spPr>
          <a:xfrm>
            <a:off x="2789278" y="2731844"/>
            <a:ext cx="627864" cy="260847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880" dirty="0"/>
              <a:t>False Negatives</a:t>
            </a: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3C2A878D-2C85-654D-94EF-210409CA47EB}"/>
              </a:ext>
            </a:extLst>
          </p:cNvPr>
          <p:cNvSpPr/>
          <p:nvPr/>
        </p:nvSpPr>
        <p:spPr>
          <a:xfrm>
            <a:off x="3171824" y="6669403"/>
            <a:ext cx="342900" cy="342900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>
              <a:solidFill>
                <a:schemeClr val="accent6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80AEC0-1EC4-A341-9F07-6FFB190A354B}"/>
              </a:ext>
            </a:extLst>
          </p:cNvPr>
          <p:cNvSpPr/>
          <p:nvPr/>
        </p:nvSpPr>
        <p:spPr>
          <a:xfrm>
            <a:off x="4441662" y="2391728"/>
            <a:ext cx="411480" cy="4057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092564-0FF1-9142-B8CD-CE021C8718F8}"/>
              </a:ext>
            </a:extLst>
          </p:cNvPr>
          <p:cNvSpPr/>
          <p:nvPr/>
        </p:nvSpPr>
        <p:spPr>
          <a:xfrm>
            <a:off x="6697980" y="2391728"/>
            <a:ext cx="411480" cy="4057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DC165E-70BC-424E-8CF5-6B8F3446B500}"/>
              </a:ext>
            </a:extLst>
          </p:cNvPr>
          <p:cNvSpPr/>
          <p:nvPr/>
        </p:nvSpPr>
        <p:spPr>
          <a:xfrm>
            <a:off x="5680712" y="3566161"/>
            <a:ext cx="411480" cy="4057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014716-1552-DB4B-9DFE-4337A0404C6B}"/>
              </a:ext>
            </a:extLst>
          </p:cNvPr>
          <p:cNvSpPr/>
          <p:nvPr/>
        </p:nvSpPr>
        <p:spPr>
          <a:xfrm>
            <a:off x="7952423" y="4608572"/>
            <a:ext cx="411480" cy="4057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AB8E45-F46B-ED46-94EE-C83E4ADBBE59}"/>
              </a:ext>
            </a:extLst>
          </p:cNvPr>
          <p:cNvSpPr/>
          <p:nvPr/>
        </p:nvSpPr>
        <p:spPr>
          <a:xfrm>
            <a:off x="6492240" y="4909186"/>
            <a:ext cx="411480" cy="405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5C8FEF-DFE1-2C47-9EAA-6DF7060368E6}"/>
              </a:ext>
            </a:extLst>
          </p:cNvPr>
          <p:cNvSpPr txBox="1"/>
          <p:nvPr/>
        </p:nvSpPr>
        <p:spPr>
          <a:xfrm>
            <a:off x="9889145" y="2531530"/>
            <a:ext cx="474125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Each point represents the overall performance of one algorithm</a:t>
            </a:r>
          </a:p>
        </p:txBody>
      </p:sp>
      <p:sp>
        <p:nvSpPr>
          <p:cNvPr id="22" name="5-Point Star 21">
            <a:extLst>
              <a:ext uri="{FF2B5EF4-FFF2-40B4-BE49-F238E27FC236}">
                <a16:creationId xmlns:a16="http://schemas.microsoft.com/office/drawing/2014/main" id="{76496966-2D39-C54B-B34D-3F314BE2EF34}"/>
              </a:ext>
            </a:extLst>
          </p:cNvPr>
          <p:cNvSpPr/>
          <p:nvPr/>
        </p:nvSpPr>
        <p:spPr>
          <a:xfrm>
            <a:off x="3171824" y="6669403"/>
            <a:ext cx="342900" cy="342900"/>
          </a:xfrm>
          <a:prstGeom prst="star5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>
              <a:solidFill>
                <a:schemeClr val="accent6"/>
              </a:solidFill>
            </a:endParaRP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FE17DA4-5BE5-A54D-BCA7-9ADE52094AF5}"/>
              </a:ext>
            </a:extLst>
          </p:cNvPr>
          <p:cNvSpPr/>
          <p:nvPr/>
        </p:nvSpPr>
        <p:spPr>
          <a:xfrm rot="7781014">
            <a:off x="3475482" y="5228470"/>
            <a:ext cx="1932361" cy="97408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>
            <a:solidFill>
              <a:srgbClr val="FF0000"/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1FBDF9-5C4E-5442-A53F-7D63B7C5825A}"/>
              </a:ext>
            </a:extLst>
          </p:cNvPr>
          <p:cNvSpPr txBox="1"/>
          <p:nvPr/>
        </p:nvSpPr>
        <p:spPr bwMode="auto">
          <a:xfrm>
            <a:off x="3589798" y="5161814"/>
            <a:ext cx="2115208" cy="55399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/>
              <a:t>Trying to push toward origin</a:t>
            </a:r>
          </a:p>
        </p:txBody>
      </p:sp>
    </p:spTree>
    <p:extLst>
      <p:ext uri="{BB962C8B-B14F-4D97-AF65-F5344CB8AC3E}">
        <p14:creationId xmlns:p14="http://schemas.microsoft.com/office/powerpoint/2010/main" val="27724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9A6A-8591-8444-9F53-AFB29435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the Algorithms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396D1B-02B7-B34E-8A27-A68965562FC8}"/>
              </a:ext>
            </a:extLst>
          </p:cNvPr>
          <p:cNvGrpSpPr/>
          <p:nvPr/>
        </p:nvGrpSpPr>
        <p:grpSpPr>
          <a:xfrm>
            <a:off x="3343276" y="1954530"/>
            <a:ext cx="7680960" cy="4937760"/>
            <a:chOff x="2786063" y="1628775"/>
            <a:chExt cx="6400800" cy="41148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34C9912-F316-2042-8F82-4CF842FE2444}"/>
                </a:ext>
              </a:extLst>
            </p:cNvPr>
            <p:cNvCxnSpPr>
              <a:cxnSpLocks/>
            </p:cNvCxnSpPr>
            <p:nvPr/>
          </p:nvCxnSpPr>
          <p:spPr>
            <a:xfrm>
              <a:off x="2786063" y="5743575"/>
              <a:ext cx="6400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08E2695-6D5B-AC46-AC3F-1456E2D7F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6063" y="1628775"/>
              <a:ext cx="0" cy="411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F625E1-2EBA-BD43-BE1A-71C1F2C715C7}"/>
              </a:ext>
            </a:extLst>
          </p:cNvPr>
          <p:cNvSpPr txBox="1"/>
          <p:nvPr/>
        </p:nvSpPr>
        <p:spPr>
          <a:xfrm>
            <a:off x="6270967" y="6892291"/>
            <a:ext cx="250870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/>
              <a:t>False Positives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9C846-4FE5-8748-A0FC-C588666932CE}"/>
              </a:ext>
            </a:extLst>
          </p:cNvPr>
          <p:cNvSpPr txBox="1"/>
          <p:nvPr/>
        </p:nvSpPr>
        <p:spPr>
          <a:xfrm>
            <a:off x="2789278" y="2731844"/>
            <a:ext cx="627864" cy="260847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880" dirty="0"/>
              <a:t>False Negatives</a:t>
            </a: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3C2A878D-2C85-654D-94EF-210409CA47EB}"/>
              </a:ext>
            </a:extLst>
          </p:cNvPr>
          <p:cNvSpPr/>
          <p:nvPr/>
        </p:nvSpPr>
        <p:spPr>
          <a:xfrm>
            <a:off x="3171824" y="6669403"/>
            <a:ext cx="342900" cy="342900"/>
          </a:xfrm>
          <a:prstGeom prst="star5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>
              <a:solidFill>
                <a:schemeClr val="accent6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A80AEC0-1EC4-A341-9F07-6FFB190A354B}"/>
              </a:ext>
            </a:extLst>
          </p:cNvPr>
          <p:cNvSpPr/>
          <p:nvPr/>
        </p:nvSpPr>
        <p:spPr>
          <a:xfrm>
            <a:off x="4441662" y="2391728"/>
            <a:ext cx="411480" cy="405764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092564-0FF1-9142-B8CD-CE021C8718F8}"/>
              </a:ext>
            </a:extLst>
          </p:cNvPr>
          <p:cNvSpPr/>
          <p:nvPr/>
        </p:nvSpPr>
        <p:spPr>
          <a:xfrm>
            <a:off x="6697980" y="2391728"/>
            <a:ext cx="411480" cy="40576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DC165E-70BC-424E-8CF5-6B8F3446B500}"/>
              </a:ext>
            </a:extLst>
          </p:cNvPr>
          <p:cNvSpPr/>
          <p:nvPr/>
        </p:nvSpPr>
        <p:spPr>
          <a:xfrm>
            <a:off x="5680712" y="3566161"/>
            <a:ext cx="411480" cy="4057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014716-1552-DB4B-9DFE-4337A0404C6B}"/>
              </a:ext>
            </a:extLst>
          </p:cNvPr>
          <p:cNvSpPr/>
          <p:nvPr/>
        </p:nvSpPr>
        <p:spPr>
          <a:xfrm>
            <a:off x="7952423" y="4608572"/>
            <a:ext cx="411480" cy="40576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AB8E45-F46B-ED46-94EE-C83E4ADBBE59}"/>
              </a:ext>
            </a:extLst>
          </p:cNvPr>
          <p:cNvSpPr/>
          <p:nvPr/>
        </p:nvSpPr>
        <p:spPr>
          <a:xfrm>
            <a:off x="6492240" y="4909186"/>
            <a:ext cx="411480" cy="405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5C8FEF-DFE1-2C47-9EAA-6DF7060368E6}"/>
              </a:ext>
            </a:extLst>
          </p:cNvPr>
          <p:cNvSpPr txBox="1"/>
          <p:nvPr/>
        </p:nvSpPr>
        <p:spPr>
          <a:xfrm>
            <a:off x="9598199" y="2367964"/>
            <a:ext cx="4741255" cy="1865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80" dirty="0"/>
              <a:t>Three of these algorithms form an optimal set because they are </a:t>
            </a:r>
            <a:r>
              <a:rPr lang="en-US" sz="2880" dirty="0">
                <a:solidFill>
                  <a:srgbClr val="FF0000"/>
                </a:solidFill>
              </a:rPr>
              <a:t>non-dominated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2567C2-14B4-BB49-BDC4-DD7A95F70C0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4853142" y="2594610"/>
            <a:ext cx="10333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C105AD-6CE2-FC43-8877-759FD8FCF6E4}"/>
              </a:ext>
            </a:extLst>
          </p:cNvPr>
          <p:cNvCxnSpPr>
            <a:stCxn id="15" idx="0"/>
          </p:cNvCxnSpPr>
          <p:nvPr/>
        </p:nvCxnSpPr>
        <p:spPr>
          <a:xfrm flipV="1">
            <a:off x="5886452" y="2594609"/>
            <a:ext cx="0" cy="97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D18F45-8FAC-7944-8EDA-CED42B91FAE9}"/>
              </a:ext>
            </a:extLst>
          </p:cNvPr>
          <p:cNvCxnSpPr>
            <a:stCxn id="17" idx="0"/>
          </p:cNvCxnSpPr>
          <p:nvPr/>
        </p:nvCxnSpPr>
        <p:spPr>
          <a:xfrm flipV="1">
            <a:off x="6697980" y="3769042"/>
            <a:ext cx="0" cy="1140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68A009-97F7-8042-94C2-D7B5BFD02291}"/>
              </a:ext>
            </a:extLst>
          </p:cNvPr>
          <p:cNvCxnSpPr>
            <a:stCxn id="15" idx="6"/>
          </p:cNvCxnSpPr>
          <p:nvPr/>
        </p:nvCxnSpPr>
        <p:spPr>
          <a:xfrm flipV="1">
            <a:off x="6092193" y="3769042"/>
            <a:ext cx="60578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0915A1E-B9F9-7B47-A636-94C46193BB91}"/>
              </a:ext>
            </a:extLst>
          </p:cNvPr>
          <p:cNvCxnSpPr>
            <a:stCxn id="13" idx="0"/>
          </p:cNvCxnSpPr>
          <p:nvPr/>
        </p:nvCxnSpPr>
        <p:spPr>
          <a:xfrm flipV="1">
            <a:off x="4647402" y="1916431"/>
            <a:ext cx="0" cy="47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96ADE4-5E54-8A44-924E-4EE0A894043E}"/>
              </a:ext>
            </a:extLst>
          </p:cNvPr>
          <p:cNvCxnSpPr>
            <a:cxnSpLocks/>
            <a:stCxn id="17" idx="6"/>
          </p:cNvCxnSpPr>
          <p:nvPr/>
        </p:nvCxnSpPr>
        <p:spPr>
          <a:xfrm>
            <a:off x="6903721" y="5112068"/>
            <a:ext cx="3661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DC0CAE22-00E7-964E-A9D0-2D1E5BB06E8B}"/>
              </a:ext>
            </a:extLst>
          </p:cNvPr>
          <p:cNvSpPr/>
          <p:nvPr/>
        </p:nvSpPr>
        <p:spPr>
          <a:xfrm>
            <a:off x="3171824" y="6669403"/>
            <a:ext cx="342900" cy="342900"/>
          </a:xfrm>
          <a:prstGeom prst="star5">
            <a:avLst/>
          </a:prstGeom>
          <a:solidFill>
            <a:schemeClr val="accent6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43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16B8D7-0572-584C-BC34-1709E71AC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320" dirty="0">
                <a:solidFill>
                  <a:schemeClr val="accent1"/>
                </a:solidFill>
              </a:rPr>
              <a:t>E</a:t>
            </a:r>
            <a:r>
              <a:rPr lang="en-US" sz="4320" dirty="0"/>
              <a:t>volutionary </a:t>
            </a:r>
            <a:r>
              <a:rPr lang="en-US" sz="4320" dirty="0">
                <a:solidFill>
                  <a:schemeClr val="accent1"/>
                </a:solidFill>
              </a:rPr>
              <a:t>M</a:t>
            </a:r>
            <a:r>
              <a:rPr lang="en-US" sz="4320" dirty="0"/>
              <a:t>ulti-objective </a:t>
            </a:r>
            <a:r>
              <a:rPr lang="en-US" sz="4320" dirty="0">
                <a:solidFill>
                  <a:schemeClr val="accent1"/>
                </a:solidFill>
              </a:rPr>
              <a:t>A</a:t>
            </a:r>
            <a:r>
              <a:rPr lang="en-US" sz="4320" dirty="0"/>
              <a:t>lgorithm </a:t>
            </a:r>
            <a:r>
              <a:rPr lang="en-US" sz="4320" dirty="0">
                <a:solidFill>
                  <a:schemeClr val="accent1"/>
                </a:solidFill>
              </a:rPr>
              <a:t>D</a:t>
            </a:r>
            <a:r>
              <a:rPr lang="en-US" sz="4320" dirty="0"/>
              <a:t>esign </a:t>
            </a:r>
            <a:r>
              <a:rPr lang="en-US" sz="4320" dirty="0">
                <a:solidFill>
                  <a:schemeClr val="accent1"/>
                </a:solidFill>
              </a:rPr>
              <a:t>E</a:t>
            </a:r>
            <a:r>
              <a:rPr lang="en-US" sz="4320" dirty="0"/>
              <a:t>ngine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9837CF-712A-2547-B86E-ED1E48D9A0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5840" y="2190751"/>
            <a:ext cx="12618720" cy="3220836"/>
          </a:xfrm>
        </p:spPr>
        <p:txBody>
          <a:bodyPr>
            <a:normAutofit fontScale="62500" lnSpcReduction="20000"/>
          </a:bodyPr>
          <a:lstStyle/>
          <a:p>
            <a:r>
              <a:rPr lang="en-US" sz="4080" dirty="0">
                <a:solidFill>
                  <a:schemeClr val="accent2"/>
                </a:solidFill>
              </a:rPr>
              <a:t>Synthesizes</a:t>
            </a:r>
            <a:r>
              <a:rPr lang="en-US" sz="4080" dirty="0"/>
              <a:t> new algorithms from existing building blocks</a:t>
            </a:r>
          </a:p>
          <a:p>
            <a:r>
              <a:rPr lang="en-US" sz="4080" dirty="0">
                <a:solidFill>
                  <a:schemeClr val="accent2"/>
                </a:solidFill>
              </a:rPr>
              <a:t>Evaluates</a:t>
            </a:r>
            <a:r>
              <a:rPr lang="en-US" sz="4080" dirty="0"/>
              <a:t> hundreds of thousands of algorithms in the time a data scientist could try a dozen</a:t>
            </a:r>
          </a:p>
          <a:p>
            <a:r>
              <a:rPr lang="en-US" sz="4080" dirty="0"/>
              <a:t>Simultaneously </a:t>
            </a:r>
            <a:r>
              <a:rPr lang="en-US" sz="4080" dirty="0">
                <a:solidFill>
                  <a:schemeClr val="accent2"/>
                </a:solidFill>
              </a:rPr>
              <a:t>optimizes</a:t>
            </a:r>
            <a:r>
              <a:rPr lang="en-US" sz="4080" dirty="0"/>
              <a:t> against multiple performance criteria</a:t>
            </a:r>
          </a:p>
          <a:p>
            <a:r>
              <a:rPr lang="en-US" sz="4080" dirty="0">
                <a:solidFill>
                  <a:schemeClr val="accent2"/>
                </a:solidFill>
              </a:rPr>
              <a:t>Initialized</a:t>
            </a:r>
            <a:r>
              <a:rPr lang="en-US" sz="4080" dirty="0"/>
              <a:t> by the state of the art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37568F-ECB8-46CE-8785-9D36FE4CDD9C}"/>
              </a:ext>
            </a:extLst>
          </p:cNvPr>
          <p:cNvSpPr txBox="1"/>
          <p:nvPr/>
        </p:nvSpPr>
        <p:spPr>
          <a:xfrm>
            <a:off x="641048" y="345691"/>
            <a:ext cx="18473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320">
              <a:latin typeface="+mj-lt"/>
            </a:endParaRPr>
          </a:p>
        </p:txBody>
      </p:sp>
      <p:graphicFrame>
        <p:nvGraphicFramePr>
          <p:cNvPr id="19" name="Diagram 5">
            <a:extLst>
              <a:ext uri="{FF2B5EF4-FFF2-40B4-BE49-F238E27FC236}">
                <a16:creationId xmlns:a16="http://schemas.microsoft.com/office/drawing/2014/main" id="{3D85F5E9-258B-4C4C-89DA-B5866ABCE1CB}"/>
              </a:ext>
            </a:extLst>
          </p:cNvPr>
          <p:cNvGraphicFramePr/>
          <p:nvPr>
            <p:extLst/>
          </p:nvPr>
        </p:nvGraphicFramePr>
        <p:xfrm>
          <a:off x="571500" y="4917005"/>
          <a:ext cx="13487400" cy="2710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0" name="Diagram 5">
            <a:extLst>
              <a:ext uri="{FF2B5EF4-FFF2-40B4-BE49-F238E27FC236}">
                <a16:creationId xmlns:a16="http://schemas.microsoft.com/office/drawing/2014/main" id="{387743D7-72F3-8845-BEBA-0D39A8A30BF6}"/>
              </a:ext>
            </a:extLst>
          </p:cNvPr>
          <p:cNvGraphicFramePr/>
          <p:nvPr>
            <p:extLst/>
          </p:nvPr>
        </p:nvGraphicFramePr>
        <p:xfrm>
          <a:off x="571500" y="4917005"/>
          <a:ext cx="7512734" cy="2710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19197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Graphic spid="2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>
            <a:extLst>
              <a:ext uri="{FF2B5EF4-FFF2-40B4-BE49-F238E27FC236}">
                <a16:creationId xmlns:a16="http://schemas.microsoft.com/office/drawing/2014/main" id="{339E838C-7451-483A-8595-197EB49F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87" y="3785446"/>
            <a:ext cx="4037212" cy="2865119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7DD38B8D-9337-4F7E-8EEB-186B9F9B7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720" y="3785446"/>
            <a:ext cx="4037210" cy="28651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49F156-0116-854F-9287-799B41AD9D2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6" y="1525701"/>
            <a:ext cx="5435600" cy="2259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A90A9E-2C84-C549-979C-3552C430FF95}"/>
              </a:ext>
            </a:extLst>
          </p:cNvPr>
          <p:cNvSpPr txBox="1"/>
          <p:nvPr/>
        </p:nvSpPr>
        <p:spPr>
          <a:xfrm>
            <a:off x="7964645" y="7266882"/>
            <a:ext cx="37383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/>
              <a:t>Composite Algorithms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30403-B79C-204D-8781-568B74DCF63D}"/>
              </a:ext>
            </a:extLst>
          </p:cNvPr>
          <p:cNvSpPr txBox="1"/>
          <p:nvPr/>
        </p:nvSpPr>
        <p:spPr>
          <a:xfrm>
            <a:off x="6486717" y="1673953"/>
            <a:ext cx="7064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EMADE applies concepts from biology such as “survival of the fittest” and “DNA” to the world of software to </a:t>
            </a:r>
            <a:r>
              <a:rPr lang="en-US" sz="2400" b="1" dirty="0">
                <a:solidFill>
                  <a:schemeClr val="accent1"/>
                </a:solidFill>
              </a:rPr>
              <a:t>evolve</a:t>
            </a:r>
            <a:r>
              <a:rPr lang="en-US" sz="2400" dirty="0"/>
              <a:t> algorithms tailored to a specific dataset and problem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8A6B05-855E-DD46-B17A-21678F2B1B4E}"/>
              </a:ext>
            </a:extLst>
          </p:cNvPr>
          <p:cNvSpPr txBox="1">
            <a:spLocks/>
          </p:cNvSpPr>
          <p:nvPr/>
        </p:nvSpPr>
        <p:spPr>
          <a:xfrm>
            <a:off x="457200" y="914400"/>
            <a:ext cx="13719175" cy="938846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1" kern="1200" baseline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Evolutionary Multi-objective Algorithm Design Engine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396D1B-02B7-B34E-8A27-A68965562FC8}"/>
              </a:ext>
            </a:extLst>
          </p:cNvPr>
          <p:cNvGrpSpPr/>
          <p:nvPr/>
        </p:nvGrpSpPr>
        <p:grpSpPr>
          <a:xfrm>
            <a:off x="1046217" y="5823346"/>
            <a:ext cx="3295933" cy="2292929"/>
            <a:chOff x="2786063" y="1628775"/>
            <a:chExt cx="6400800" cy="411480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4C9912-F316-2042-8F82-4CF842FE2444}"/>
                </a:ext>
              </a:extLst>
            </p:cNvPr>
            <p:cNvCxnSpPr>
              <a:cxnSpLocks/>
            </p:cNvCxnSpPr>
            <p:nvPr/>
          </p:nvCxnSpPr>
          <p:spPr>
            <a:xfrm>
              <a:off x="2786063" y="5743575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08E2695-6D5B-AC46-AC3F-1456E2D7F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6063" y="1628775"/>
              <a:ext cx="0" cy="411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 bwMode="auto">
          <a:xfrm>
            <a:off x="1587278" y="5489195"/>
            <a:ext cx="2213810" cy="30777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“Generation 1”</a:t>
            </a:r>
          </a:p>
        </p:txBody>
      </p:sp>
      <p:sp>
        <p:nvSpPr>
          <p:cNvPr id="4" name="Oval 3"/>
          <p:cNvSpPr/>
          <p:nvPr/>
        </p:nvSpPr>
        <p:spPr>
          <a:xfrm>
            <a:off x="2300117" y="6277644"/>
            <a:ext cx="266620" cy="21940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662099" y="6627510"/>
            <a:ext cx="266620" cy="219409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444495" y="5911822"/>
            <a:ext cx="0" cy="4820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814499" y="6387348"/>
            <a:ext cx="0" cy="4182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44495" y="6387349"/>
            <a:ext cx="37000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821630" y="6789512"/>
            <a:ext cx="136535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171578" y="3663578"/>
            <a:ext cx="4437643" cy="318334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008151" y="3663577"/>
            <a:ext cx="4437643" cy="3183341"/>
          </a:xfrm>
          <a:prstGeom prst="rect">
            <a:avLst/>
          </a:prstGeom>
          <a:noFill/>
          <a:ln w="28575" cap="flat" cmpd="sng">
            <a:solidFill>
              <a:schemeClr val="tx1">
                <a:lumMod val="90000"/>
                <a:lumOff val="10000"/>
              </a:schemeClr>
            </a:solidFill>
            <a:prstDash val="dash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C9C846-4FE5-8748-A0FC-C588666932CE}"/>
              </a:ext>
            </a:extLst>
          </p:cNvPr>
          <p:cNvSpPr txBox="1"/>
          <p:nvPr/>
        </p:nvSpPr>
        <p:spPr>
          <a:xfrm rot="5400000">
            <a:off x="4007350" y="7562116"/>
            <a:ext cx="430887" cy="8184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600" dirty="0"/>
              <a:t>Metric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C9C846-4FE5-8748-A0FC-C588666932CE}"/>
              </a:ext>
            </a:extLst>
          </p:cNvPr>
          <p:cNvSpPr txBox="1"/>
          <p:nvPr/>
        </p:nvSpPr>
        <p:spPr>
          <a:xfrm rot="5400000">
            <a:off x="370725" y="5524050"/>
            <a:ext cx="430887" cy="8184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600" dirty="0"/>
              <a:t>Metric 1</a:t>
            </a:r>
          </a:p>
        </p:txBody>
      </p:sp>
    </p:spTree>
    <p:extLst>
      <p:ext uri="{BB962C8B-B14F-4D97-AF65-F5344CB8AC3E}">
        <p14:creationId xmlns:p14="http://schemas.microsoft.com/office/powerpoint/2010/main" val="1616088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>
            <a:extLst>
              <a:ext uri="{FF2B5EF4-FFF2-40B4-BE49-F238E27FC236}">
                <a16:creationId xmlns:a16="http://schemas.microsoft.com/office/drawing/2014/main" id="{339E838C-7451-483A-8595-197EB49F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87" y="3785446"/>
            <a:ext cx="4037212" cy="2865119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7DD38B8D-9337-4F7E-8EEB-186B9F9B7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720" y="3785446"/>
            <a:ext cx="4037210" cy="2865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52B785-4521-F543-B209-DEF229274B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37" r="1138"/>
          <a:stretch/>
        </p:blipFill>
        <p:spPr>
          <a:xfrm>
            <a:off x="10327875" y="4416829"/>
            <a:ext cx="3991254" cy="2233735"/>
          </a:xfrm>
          <a:prstGeom prst="rect">
            <a:avLst/>
          </a:prstGeom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9B6BDFA2-88AF-374A-B249-8E6BE10E4728}"/>
              </a:ext>
            </a:extLst>
          </p:cNvPr>
          <p:cNvSpPr/>
          <p:nvPr/>
        </p:nvSpPr>
        <p:spPr>
          <a:xfrm>
            <a:off x="8995886" y="4332023"/>
            <a:ext cx="1625600" cy="135790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8A6B05-855E-DD46-B17A-21678F2B1B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1" kern="1200" baseline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Evolutionary Multi-objective Algorithm Design Engine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49F156-0116-854F-9287-799B41AD9D2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6" y="1525701"/>
            <a:ext cx="5435600" cy="2259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0403-B79C-204D-8781-568B74DCF63D}"/>
              </a:ext>
            </a:extLst>
          </p:cNvPr>
          <p:cNvSpPr txBox="1"/>
          <p:nvPr/>
        </p:nvSpPr>
        <p:spPr>
          <a:xfrm>
            <a:off x="6486717" y="1673953"/>
            <a:ext cx="7064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EMADE applies concepts from biology such as “survival of the fittest” and “DNA” to the world of software to </a:t>
            </a:r>
            <a:r>
              <a:rPr lang="en-US" sz="2400" b="1" dirty="0">
                <a:solidFill>
                  <a:schemeClr val="accent1"/>
                </a:solidFill>
              </a:rPr>
              <a:t>evolve</a:t>
            </a:r>
            <a:r>
              <a:rPr lang="en-US" sz="2400" dirty="0"/>
              <a:t> algorithms tailored to a specific dataset and problem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396D1B-02B7-B34E-8A27-A68965562FC8}"/>
              </a:ext>
            </a:extLst>
          </p:cNvPr>
          <p:cNvGrpSpPr/>
          <p:nvPr/>
        </p:nvGrpSpPr>
        <p:grpSpPr>
          <a:xfrm>
            <a:off x="1046217" y="5823346"/>
            <a:ext cx="3295933" cy="2292929"/>
            <a:chOff x="2786063" y="1628775"/>
            <a:chExt cx="6400800" cy="411480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4C9912-F316-2042-8F82-4CF842FE2444}"/>
                </a:ext>
              </a:extLst>
            </p:cNvPr>
            <p:cNvCxnSpPr>
              <a:cxnSpLocks/>
            </p:cNvCxnSpPr>
            <p:nvPr/>
          </p:nvCxnSpPr>
          <p:spPr>
            <a:xfrm>
              <a:off x="2786063" y="5743575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08E2695-6D5B-AC46-AC3F-1456E2D7F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6063" y="1628775"/>
              <a:ext cx="0" cy="411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 bwMode="auto">
          <a:xfrm>
            <a:off x="1587278" y="5489195"/>
            <a:ext cx="2213810" cy="30777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“Generation 1”</a:t>
            </a:r>
          </a:p>
        </p:txBody>
      </p:sp>
      <p:sp>
        <p:nvSpPr>
          <p:cNvPr id="25" name="Oval 24"/>
          <p:cNvSpPr/>
          <p:nvPr/>
        </p:nvSpPr>
        <p:spPr>
          <a:xfrm>
            <a:off x="2300117" y="6277644"/>
            <a:ext cx="266620" cy="21940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662099" y="6627510"/>
            <a:ext cx="266620" cy="219409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444495" y="5911822"/>
            <a:ext cx="0" cy="4820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814499" y="6387348"/>
            <a:ext cx="0" cy="4182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444495" y="6387349"/>
            <a:ext cx="37000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821630" y="6789512"/>
            <a:ext cx="136535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171578" y="3663578"/>
            <a:ext cx="4437643" cy="318334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008151" y="3663577"/>
            <a:ext cx="4437643" cy="3183341"/>
          </a:xfrm>
          <a:prstGeom prst="rect">
            <a:avLst/>
          </a:prstGeom>
          <a:noFill/>
          <a:ln w="28575" cap="flat" cmpd="sng">
            <a:solidFill>
              <a:schemeClr val="tx1">
                <a:lumMod val="90000"/>
                <a:lumOff val="10000"/>
              </a:schemeClr>
            </a:solidFill>
            <a:prstDash val="dash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A90A9E-2C84-C549-979C-3552C430FF95}"/>
              </a:ext>
            </a:extLst>
          </p:cNvPr>
          <p:cNvSpPr txBox="1"/>
          <p:nvPr/>
        </p:nvSpPr>
        <p:spPr>
          <a:xfrm>
            <a:off x="8921487" y="7266882"/>
            <a:ext cx="177439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/>
              <a:t>Crossover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C9C846-4FE5-8748-A0FC-C588666932CE}"/>
              </a:ext>
            </a:extLst>
          </p:cNvPr>
          <p:cNvSpPr txBox="1"/>
          <p:nvPr/>
        </p:nvSpPr>
        <p:spPr>
          <a:xfrm rot="5400000">
            <a:off x="370725" y="5524050"/>
            <a:ext cx="430887" cy="8184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600" dirty="0"/>
              <a:t>Metric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C9C846-4FE5-8748-A0FC-C588666932CE}"/>
              </a:ext>
            </a:extLst>
          </p:cNvPr>
          <p:cNvSpPr txBox="1"/>
          <p:nvPr/>
        </p:nvSpPr>
        <p:spPr>
          <a:xfrm rot="5400000">
            <a:off x="4007350" y="7562116"/>
            <a:ext cx="430887" cy="8184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600" dirty="0"/>
              <a:t>Metric 2</a:t>
            </a:r>
          </a:p>
        </p:txBody>
      </p:sp>
    </p:spTree>
    <p:extLst>
      <p:ext uri="{BB962C8B-B14F-4D97-AF65-F5344CB8AC3E}">
        <p14:creationId xmlns:p14="http://schemas.microsoft.com/office/powerpoint/2010/main" val="218924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90278E-7 -8.02469E-7 L -0.49523 0.191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61" y="95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2FF88B-314C-F44E-B904-609B26221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888" y="3655034"/>
            <a:ext cx="6609334" cy="45745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8A6B05-855E-DD46-B17A-21678F2B1B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914400"/>
            <a:ext cx="13719175" cy="938846"/>
          </a:xfrm>
          <a:prstGeom prst="rect">
            <a:avLst/>
          </a:prstGeom>
        </p:spPr>
        <p:txBody>
          <a:bodyPr vert="horz" lIns="91440" tIns="0" rIns="9144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1" kern="1200" baseline="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Evolutionary Multi-objective Algorithm Design Engine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49F156-0116-854F-9287-799B41AD9D2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56" y="1525701"/>
            <a:ext cx="5435600" cy="2259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030403-B79C-204D-8781-568B74DCF63D}"/>
              </a:ext>
            </a:extLst>
          </p:cNvPr>
          <p:cNvSpPr txBox="1"/>
          <p:nvPr/>
        </p:nvSpPr>
        <p:spPr>
          <a:xfrm>
            <a:off x="6486717" y="1673953"/>
            <a:ext cx="7064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EMADE applies concepts from biology such as “survival of the fittest” and “DNA” to the world of software to </a:t>
            </a:r>
            <a:r>
              <a:rPr lang="en-US" sz="2400" b="1" dirty="0">
                <a:solidFill>
                  <a:schemeClr val="accent1"/>
                </a:solidFill>
              </a:rPr>
              <a:t>evolve</a:t>
            </a:r>
            <a:r>
              <a:rPr lang="en-US" sz="2400" dirty="0"/>
              <a:t> algorithms tailored to a specific dataset and problem</a:t>
            </a:r>
          </a:p>
        </p:txBody>
      </p:sp>
      <p:sp>
        <p:nvSpPr>
          <p:cNvPr id="30" name="TextBox 29"/>
          <p:cNvSpPr txBox="1"/>
          <p:nvPr/>
        </p:nvSpPr>
        <p:spPr bwMode="auto">
          <a:xfrm>
            <a:off x="1265545" y="5295773"/>
            <a:ext cx="2793108" cy="30777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“Generations 1 &amp; 2”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2008956" y="5813172"/>
            <a:ext cx="0" cy="13281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008956" y="7099523"/>
            <a:ext cx="136535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875646" y="6986118"/>
            <a:ext cx="266620" cy="219409"/>
          </a:xfrm>
          <a:prstGeom prst="ellipse">
            <a:avLst/>
          </a:prstGeom>
          <a:solidFill>
            <a:srgbClr val="7030A0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396D1B-02B7-B34E-8A27-A68965562FC8}"/>
              </a:ext>
            </a:extLst>
          </p:cNvPr>
          <p:cNvGrpSpPr/>
          <p:nvPr/>
        </p:nvGrpSpPr>
        <p:grpSpPr>
          <a:xfrm>
            <a:off x="1046217" y="5823346"/>
            <a:ext cx="3295933" cy="2292929"/>
            <a:chOff x="2786063" y="1628775"/>
            <a:chExt cx="6400800" cy="4114800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34C9912-F316-2042-8F82-4CF842FE2444}"/>
                </a:ext>
              </a:extLst>
            </p:cNvPr>
            <p:cNvCxnSpPr>
              <a:cxnSpLocks/>
            </p:cNvCxnSpPr>
            <p:nvPr/>
          </p:nvCxnSpPr>
          <p:spPr>
            <a:xfrm>
              <a:off x="2786063" y="5743575"/>
              <a:ext cx="64008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08E2695-6D5B-AC46-AC3F-1456E2D7F7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6063" y="1628775"/>
              <a:ext cx="0" cy="411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Oval 38"/>
          <p:cNvSpPr/>
          <p:nvPr/>
        </p:nvSpPr>
        <p:spPr>
          <a:xfrm>
            <a:off x="2300117" y="6277644"/>
            <a:ext cx="266620" cy="21940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2662099" y="6627510"/>
            <a:ext cx="266620" cy="219409"/>
          </a:xfrm>
          <a:prstGeom prst="ellipse">
            <a:avLst/>
          </a:prstGeom>
          <a:solidFill>
            <a:schemeClr val="tx1">
              <a:lumMod val="90000"/>
              <a:lumOff val="1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A90A9E-2C84-C549-979C-3552C430FF95}"/>
              </a:ext>
            </a:extLst>
          </p:cNvPr>
          <p:cNvSpPr txBox="1"/>
          <p:nvPr/>
        </p:nvSpPr>
        <p:spPr>
          <a:xfrm>
            <a:off x="6214001" y="4076016"/>
            <a:ext cx="266880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80" dirty="0"/>
              <a:t>Child Algorithm</a:t>
            </a:r>
          </a:p>
        </p:txBody>
      </p:sp>
      <p:sp>
        <p:nvSpPr>
          <p:cNvPr id="3" name="Rectangle 2"/>
          <p:cNvSpPr/>
          <p:nvPr/>
        </p:nvSpPr>
        <p:spPr>
          <a:xfrm>
            <a:off x="5171578" y="3663578"/>
            <a:ext cx="6892085" cy="4566022"/>
          </a:xfrm>
          <a:prstGeom prst="rect">
            <a:avLst/>
          </a:prstGeom>
          <a:noFill/>
          <a:ln w="28575" cap="flat" cmpd="sng">
            <a:solidFill>
              <a:srgbClr val="7030A0"/>
            </a:solidFill>
            <a:prstDash val="dash"/>
            <a:round/>
            <a:headEnd/>
            <a:tailEnd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400" ker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4C9C846-4FE5-8748-A0FC-C588666932CE}"/>
              </a:ext>
            </a:extLst>
          </p:cNvPr>
          <p:cNvSpPr txBox="1"/>
          <p:nvPr/>
        </p:nvSpPr>
        <p:spPr>
          <a:xfrm rot="5400000">
            <a:off x="4007350" y="7562116"/>
            <a:ext cx="430887" cy="8184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600" dirty="0"/>
              <a:t>Metric 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C9C846-4FE5-8748-A0FC-C588666932CE}"/>
              </a:ext>
            </a:extLst>
          </p:cNvPr>
          <p:cNvSpPr txBox="1"/>
          <p:nvPr/>
        </p:nvSpPr>
        <p:spPr>
          <a:xfrm rot="5400000">
            <a:off x="370725" y="5524050"/>
            <a:ext cx="430887" cy="81849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1600" dirty="0"/>
              <a:t>Metric 1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640151" y="7407801"/>
            <a:ext cx="1946568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Child algorithm now forms Pareto front</a:t>
            </a:r>
          </a:p>
        </p:txBody>
      </p:sp>
    </p:spTree>
    <p:extLst>
      <p:ext uri="{BB962C8B-B14F-4D97-AF65-F5344CB8AC3E}">
        <p14:creationId xmlns:p14="http://schemas.microsoft.com/office/powerpoint/2010/main" val="213375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glogica_drinking_with_zo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9988" y="914400"/>
            <a:ext cx="9753600" cy="73152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In 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6151" y="7786402"/>
            <a:ext cx="1808508" cy="4247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160" kern="0" dirty="0">
                <a:solidFill>
                  <a:prstClr val="black"/>
                </a:solidFill>
                <a:latin typeface="Calibri" panose="020F0502020204030204"/>
              </a:rPr>
              <a:t>False Positives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2084687" y="4359634"/>
            <a:ext cx="1927131" cy="4247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1097280">
              <a:defRPr/>
            </a:pPr>
            <a:r>
              <a:rPr lang="en-US" sz="2160" kern="0" dirty="0">
                <a:solidFill>
                  <a:prstClr val="black"/>
                </a:solidFill>
                <a:latin typeface="Calibri" panose="020F0502020204030204"/>
              </a:rPr>
              <a:t>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414883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0DA4B-1CA6-0A4E-B2A8-C8989B19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 – Bathymetric LIDAR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62F92C-E39B-2246-8D20-41E37D8B1C71}"/>
              </a:ext>
            </a:extLst>
          </p:cNvPr>
          <p:cNvGrpSpPr/>
          <p:nvPr/>
        </p:nvGrpSpPr>
        <p:grpSpPr>
          <a:xfrm>
            <a:off x="7519756" y="2028826"/>
            <a:ext cx="6752594" cy="5070540"/>
            <a:chOff x="51388" y="-5141"/>
            <a:chExt cx="9041222" cy="68682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9C17CD-04E9-9844-9F39-8FDEAF1DB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88" y="-5141"/>
              <a:ext cx="9041222" cy="6868283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01679A8-9E13-9D44-A6B7-6F11F78F44D3}"/>
                </a:ext>
              </a:extLst>
            </p:cNvPr>
            <p:cNvSpPr/>
            <p:nvPr/>
          </p:nvSpPr>
          <p:spPr>
            <a:xfrm>
              <a:off x="5344596" y="604459"/>
              <a:ext cx="3733800" cy="2971800"/>
            </a:xfrm>
            <a:prstGeom prst="roundRect">
              <a:avLst/>
            </a:prstGeom>
            <a:gradFill flip="none" rotWithShape="1">
              <a:gsLst>
                <a:gs pos="2083">
                  <a:schemeClr val="tx1">
                    <a:lumMod val="50000"/>
                    <a:lumOff val="50000"/>
                  </a:schemeClr>
                </a:gs>
                <a:gs pos="40000">
                  <a:schemeClr val="bg1"/>
                </a:gs>
                <a:gs pos="73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635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16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756DD8-4448-A44D-9918-7C2FBC86B3AA}"/>
                </a:ext>
              </a:extLst>
            </p:cNvPr>
            <p:cNvGrpSpPr/>
            <p:nvPr/>
          </p:nvGrpSpPr>
          <p:grpSpPr>
            <a:xfrm>
              <a:off x="2331903" y="4915312"/>
              <a:ext cx="620710" cy="1708947"/>
              <a:chOff x="2321307" y="4920453"/>
              <a:chExt cx="620710" cy="1922307"/>
            </a:xfrm>
          </p:grpSpPr>
          <p:sp>
            <p:nvSpPr>
              <p:cNvPr id="19" name="TextBox 31">
                <a:extLst>
                  <a:ext uri="{FF2B5EF4-FFF2-40B4-BE49-F238E27FC236}">
                    <a16:creationId xmlns:a16="http://schemas.microsoft.com/office/drawing/2014/main" id="{1EB12246-DEFF-A946-BF1D-E7A6FE1D0DB8}"/>
                  </a:ext>
                </a:extLst>
              </p:cNvPr>
              <p:cNvSpPr txBox="1"/>
              <p:nvPr/>
            </p:nvSpPr>
            <p:spPr>
              <a:xfrm>
                <a:off x="2321307" y="5675116"/>
                <a:ext cx="620710" cy="815967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8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145A42C-A2AC-1D4E-AEA2-DFC2FD1FBC53}"/>
                  </a:ext>
                </a:extLst>
              </p:cNvPr>
              <p:cNvCxnSpPr/>
              <p:nvPr/>
            </p:nvCxnSpPr>
            <p:spPr>
              <a:xfrm>
                <a:off x="2743199" y="4920453"/>
                <a:ext cx="1" cy="1922307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headEnd type="arrow"/>
                <a:tailEnd type="arrow"/>
              </a:ln>
              <a:scene3d>
                <a:camera prst="orthographicFront"/>
                <a:lightRig rig="harsh" dir="t"/>
              </a:scene3d>
              <a:sp3d extrusionH="76200" contourW="12700" prstMaterial="softEdge">
                <a:bevelT/>
                <a:extrusionClr>
                  <a:schemeClr val="bg1"/>
                </a:extrusionClr>
                <a:contourClr>
                  <a:srgbClr val="FF0000"/>
                </a:contour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8C5DDE-D908-D544-9629-50D63B82A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96" y="833059"/>
              <a:ext cx="3429000" cy="2689013"/>
            </a:xfrm>
            <a:prstGeom prst="rect">
              <a:avLst/>
            </a:prstGeom>
          </p:spPr>
        </p:pic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9EA5835A-8871-4E43-BF32-9196CFD3720A}"/>
                </a:ext>
              </a:extLst>
            </p:cNvPr>
            <p:cNvSpPr/>
            <p:nvPr/>
          </p:nvSpPr>
          <p:spPr>
            <a:xfrm>
              <a:off x="5445477" y="604459"/>
              <a:ext cx="3480519" cy="636977"/>
            </a:xfrm>
            <a:custGeom>
              <a:avLst/>
              <a:gdLst>
                <a:gd name="connsiteX0" fmla="*/ 0 w 4572000"/>
                <a:gd name="connsiteY0" fmla="*/ 418505 h 837010"/>
                <a:gd name="connsiteX1" fmla="*/ 2286000 w 4572000"/>
                <a:gd name="connsiteY1" fmla="*/ 0 h 837010"/>
                <a:gd name="connsiteX2" fmla="*/ 4572000 w 4572000"/>
                <a:gd name="connsiteY2" fmla="*/ 418505 h 837010"/>
                <a:gd name="connsiteX3" fmla="*/ 2286000 w 4572000"/>
                <a:gd name="connsiteY3" fmla="*/ 837010 h 837010"/>
                <a:gd name="connsiteX4" fmla="*/ 0 w 4572000"/>
                <a:gd name="connsiteY4" fmla="*/ 418505 h 837010"/>
                <a:gd name="connsiteX0" fmla="*/ 0 w 4450619"/>
                <a:gd name="connsiteY0" fmla="*/ 483662 h 838037"/>
                <a:gd name="connsiteX1" fmla="*/ 2164619 w 4450619"/>
                <a:gd name="connsiteY1" fmla="*/ 420 h 838037"/>
                <a:gd name="connsiteX2" fmla="*/ 4450619 w 4450619"/>
                <a:gd name="connsiteY2" fmla="*/ 418925 h 838037"/>
                <a:gd name="connsiteX3" fmla="*/ 2164619 w 4450619"/>
                <a:gd name="connsiteY3" fmla="*/ 837430 h 838037"/>
                <a:gd name="connsiteX4" fmla="*/ 0 w 4450619"/>
                <a:gd name="connsiteY4" fmla="*/ 483662 h 838037"/>
                <a:gd name="connsiteX0" fmla="*/ 0 w 4450619"/>
                <a:gd name="connsiteY0" fmla="*/ 245153 h 599238"/>
                <a:gd name="connsiteX1" fmla="*/ 2164619 w 4450619"/>
                <a:gd name="connsiteY1" fmla="*/ 12764 h 599238"/>
                <a:gd name="connsiteX2" fmla="*/ 4450619 w 4450619"/>
                <a:gd name="connsiteY2" fmla="*/ 180416 h 599238"/>
                <a:gd name="connsiteX3" fmla="*/ 2164619 w 4450619"/>
                <a:gd name="connsiteY3" fmla="*/ 598921 h 599238"/>
                <a:gd name="connsiteX4" fmla="*/ 0 w 4450619"/>
                <a:gd name="connsiteY4" fmla="*/ 245153 h 599238"/>
                <a:gd name="connsiteX0" fmla="*/ 0 w 4450619"/>
                <a:gd name="connsiteY0" fmla="*/ 237980 h 592065"/>
                <a:gd name="connsiteX1" fmla="*/ 2164619 w 4450619"/>
                <a:gd name="connsiteY1" fmla="*/ 5591 h 592065"/>
                <a:gd name="connsiteX2" fmla="*/ 4450619 w 4450619"/>
                <a:gd name="connsiteY2" fmla="*/ 173243 h 592065"/>
                <a:gd name="connsiteX3" fmla="*/ 2164619 w 4450619"/>
                <a:gd name="connsiteY3" fmla="*/ 591748 h 592065"/>
                <a:gd name="connsiteX4" fmla="*/ 0 w 4450619"/>
                <a:gd name="connsiteY4" fmla="*/ 237980 h 592065"/>
                <a:gd name="connsiteX0" fmla="*/ 0 w 4315446"/>
                <a:gd name="connsiteY0" fmla="*/ 73338 h 603177"/>
                <a:gd name="connsiteX1" fmla="*/ 2029446 w 4315446"/>
                <a:gd name="connsiteY1" fmla="*/ 15878 h 603177"/>
                <a:gd name="connsiteX2" fmla="*/ 4315446 w 4315446"/>
                <a:gd name="connsiteY2" fmla="*/ 183530 h 603177"/>
                <a:gd name="connsiteX3" fmla="*/ 2029446 w 4315446"/>
                <a:gd name="connsiteY3" fmla="*/ 602035 h 603177"/>
                <a:gd name="connsiteX4" fmla="*/ 0 w 4315446"/>
                <a:gd name="connsiteY4" fmla="*/ 73338 h 603177"/>
                <a:gd name="connsiteX0" fmla="*/ 2675 w 4318121"/>
                <a:gd name="connsiteY0" fmla="*/ 73338 h 603177"/>
                <a:gd name="connsiteX1" fmla="*/ 2032121 w 4318121"/>
                <a:gd name="connsiteY1" fmla="*/ 15878 h 603177"/>
                <a:gd name="connsiteX2" fmla="*/ 4318121 w 4318121"/>
                <a:gd name="connsiteY2" fmla="*/ 183530 h 603177"/>
                <a:gd name="connsiteX3" fmla="*/ 2032121 w 4318121"/>
                <a:gd name="connsiteY3" fmla="*/ 602035 h 603177"/>
                <a:gd name="connsiteX4" fmla="*/ 2675 w 4318121"/>
                <a:gd name="connsiteY4" fmla="*/ 73338 h 603177"/>
                <a:gd name="connsiteX0" fmla="*/ 3920 w 4319366"/>
                <a:gd name="connsiteY0" fmla="*/ 87170 h 617009"/>
                <a:gd name="connsiteX1" fmla="*/ 2033366 w 4319366"/>
                <a:gd name="connsiteY1" fmla="*/ 29710 h 617009"/>
                <a:gd name="connsiteX2" fmla="*/ 4319366 w 4319366"/>
                <a:gd name="connsiteY2" fmla="*/ 197362 h 617009"/>
                <a:gd name="connsiteX3" fmla="*/ 2033366 w 4319366"/>
                <a:gd name="connsiteY3" fmla="*/ 615867 h 617009"/>
                <a:gd name="connsiteX4" fmla="*/ 3920 w 4319366"/>
                <a:gd name="connsiteY4" fmla="*/ 87170 h 617009"/>
                <a:gd name="connsiteX0" fmla="*/ 3902 w 4327299"/>
                <a:gd name="connsiteY0" fmla="*/ 98631 h 604199"/>
                <a:gd name="connsiteX1" fmla="*/ 2041299 w 4327299"/>
                <a:gd name="connsiteY1" fmla="*/ 17317 h 604199"/>
                <a:gd name="connsiteX2" fmla="*/ 4327299 w 4327299"/>
                <a:gd name="connsiteY2" fmla="*/ 184969 h 604199"/>
                <a:gd name="connsiteX3" fmla="*/ 2041299 w 4327299"/>
                <a:gd name="connsiteY3" fmla="*/ 603474 h 604199"/>
                <a:gd name="connsiteX4" fmla="*/ 3902 w 4327299"/>
                <a:gd name="connsiteY4" fmla="*/ 98631 h 604199"/>
                <a:gd name="connsiteX0" fmla="*/ 2125 w 4325522"/>
                <a:gd name="connsiteY0" fmla="*/ 106677 h 612245"/>
                <a:gd name="connsiteX1" fmla="*/ 2039522 w 4325522"/>
                <a:gd name="connsiteY1" fmla="*/ 25363 h 612245"/>
                <a:gd name="connsiteX2" fmla="*/ 4325522 w 4325522"/>
                <a:gd name="connsiteY2" fmla="*/ 193015 h 612245"/>
                <a:gd name="connsiteX3" fmla="*/ 2039522 w 4325522"/>
                <a:gd name="connsiteY3" fmla="*/ 611520 h 612245"/>
                <a:gd name="connsiteX4" fmla="*/ 2125 w 4325522"/>
                <a:gd name="connsiteY4" fmla="*/ 106677 h 612245"/>
                <a:gd name="connsiteX0" fmla="*/ 2102 w 4230083"/>
                <a:gd name="connsiteY0" fmla="*/ 110136 h 615056"/>
                <a:gd name="connsiteX1" fmla="*/ 2039499 w 4230083"/>
                <a:gd name="connsiteY1" fmla="*/ 28822 h 615056"/>
                <a:gd name="connsiteX2" fmla="*/ 4230083 w 4230083"/>
                <a:gd name="connsiteY2" fmla="*/ 140815 h 615056"/>
                <a:gd name="connsiteX3" fmla="*/ 2039499 w 4230083"/>
                <a:gd name="connsiteY3" fmla="*/ 614979 h 615056"/>
                <a:gd name="connsiteX4" fmla="*/ 2102 w 4230083"/>
                <a:gd name="connsiteY4" fmla="*/ 110136 h 615056"/>
                <a:gd name="connsiteX0" fmla="*/ 4 w 4227985"/>
                <a:gd name="connsiteY0" fmla="*/ 122553 h 627473"/>
                <a:gd name="connsiteX1" fmla="*/ 2053303 w 4227985"/>
                <a:gd name="connsiteY1" fmla="*/ 17385 h 627473"/>
                <a:gd name="connsiteX2" fmla="*/ 4227985 w 4227985"/>
                <a:gd name="connsiteY2" fmla="*/ 153232 h 627473"/>
                <a:gd name="connsiteX3" fmla="*/ 2037401 w 4227985"/>
                <a:gd name="connsiteY3" fmla="*/ 627396 h 627473"/>
                <a:gd name="connsiteX4" fmla="*/ 4 w 4227985"/>
                <a:gd name="connsiteY4" fmla="*/ 122553 h 627473"/>
                <a:gd name="connsiteX0" fmla="*/ 5 w 4132570"/>
                <a:gd name="connsiteY0" fmla="*/ 80135 h 625124"/>
                <a:gd name="connsiteX1" fmla="*/ 1957888 w 4132570"/>
                <a:gd name="connsiteY1" fmla="*/ 14723 h 625124"/>
                <a:gd name="connsiteX2" fmla="*/ 4132570 w 4132570"/>
                <a:gd name="connsiteY2" fmla="*/ 150570 h 625124"/>
                <a:gd name="connsiteX3" fmla="*/ 1941986 w 4132570"/>
                <a:gd name="connsiteY3" fmla="*/ 624734 h 625124"/>
                <a:gd name="connsiteX4" fmla="*/ 5 w 4132570"/>
                <a:gd name="connsiteY4" fmla="*/ 80135 h 625124"/>
                <a:gd name="connsiteX0" fmla="*/ 78383 w 4210948"/>
                <a:gd name="connsiteY0" fmla="*/ 156203 h 701192"/>
                <a:gd name="connsiteX1" fmla="*/ 2036266 w 4210948"/>
                <a:gd name="connsiteY1" fmla="*/ 90791 h 701192"/>
                <a:gd name="connsiteX2" fmla="*/ 4210948 w 4210948"/>
                <a:gd name="connsiteY2" fmla="*/ 226638 h 701192"/>
                <a:gd name="connsiteX3" fmla="*/ 2020364 w 4210948"/>
                <a:gd name="connsiteY3" fmla="*/ 700802 h 701192"/>
                <a:gd name="connsiteX4" fmla="*/ 78383 w 4210948"/>
                <a:gd name="connsiteY4" fmla="*/ 156203 h 701192"/>
                <a:gd name="connsiteX0" fmla="*/ 73679 w 4365270"/>
                <a:gd name="connsiteY0" fmla="*/ 215973 h 633843"/>
                <a:gd name="connsiteX1" fmla="*/ 2190588 w 4365270"/>
                <a:gd name="connsiteY1" fmla="*/ 23340 h 633843"/>
                <a:gd name="connsiteX2" fmla="*/ 4365270 w 4365270"/>
                <a:gd name="connsiteY2" fmla="*/ 159187 h 633843"/>
                <a:gd name="connsiteX3" fmla="*/ 2174686 w 4365270"/>
                <a:gd name="connsiteY3" fmla="*/ 633351 h 633843"/>
                <a:gd name="connsiteX4" fmla="*/ 73679 w 4365270"/>
                <a:gd name="connsiteY4" fmla="*/ 215973 h 633843"/>
                <a:gd name="connsiteX0" fmla="*/ 27042 w 4318633"/>
                <a:gd name="connsiteY0" fmla="*/ 229327 h 647578"/>
                <a:gd name="connsiteX1" fmla="*/ 2143951 w 4318633"/>
                <a:gd name="connsiteY1" fmla="*/ 36694 h 647578"/>
                <a:gd name="connsiteX2" fmla="*/ 4318633 w 4318633"/>
                <a:gd name="connsiteY2" fmla="*/ 172541 h 647578"/>
                <a:gd name="connsiteX3" fmla="*/ 2128049 w 4318633"/>
                <a:gd name="connsiteY3" fmla="*/ 646705 h 647578"/>
                <a:gd name="connsiteX4" fmla="*/ 27042 w 4318633"/>
                <a:gd name="connsiteY4" fmla="*/ 229327 h 647578"/>
                <a:gd name="connsiteX0" fmla="*/ 34747 w 4326338"/>
                <a:gd name="connsiteY0" fmla="*/ 215973 h 633817"/>
                <a:gd name="connsiteX1" fmla="*/ 2151656 w 4326338"/>
                <a:gd name="connsiteY1" fmla="*/ 23340 h 633817"/>
                <a:gd name="connsiteX2" fmla="*/ 4326338 w 4326338"/>
                <a:gd name="connsiteY2" fmla="*/ 159187 h 633817"/>
                <a:gd name="connsiteX3" fmla="*/ 2135754 w 4326338"/>
                <a:gd name="connsiteY3" fmla="*/ 633351 h 633817"/>
                <a:gd name="connsiteX4" fmla="*/ 34747 w 4326338"/>
                <a:gd name="connsiteY4" fmla="*/ 215973 h 633817"/>
                <a:gd name="connsiteX0" fmla="*/ 34864 w 4366211"/>
                <a:gd name="connsiteY0" fmla="*/ 207289 h 624764"/>
                <a:gd name="connsiteX1" fmla="*/ 2151773 w 4366211"/>
                <a:gd name="connsiteY1" fmla="*/ 14656 h 624764"/>
                <a:gd name="connsiteX2" fmla="*/ 4366211 w 4366211"/>
                <a:gd name="connsiteY2" fmla="*/ 182308 h 624764"/>
                <a:gd name="connsiteX3" fmla="*/ 2135871 w 4366211"/>
                <a:gd name="connsiteY3" fmla="*/ 624667 h 624764"/>
                <a:gd name="connsiteX4" fmla="*/ 34864 w 4366211"/>
                <a:gd name="connsiteY4" fmla="*/ 207289 h 624764"/>
                <a:gd name="connsiteX0" fmla="*/ 34864 w 4366211"/>
                <a:gd name="connsiteY0" fmla="*/ 207289 h 624764"/>
                <a:gd name="connsiteX1" fmla="*/ 2151773 w 4366211"/>
                <a:gd name="connsiteY1" fmla="*/ 14656 h 624764"/>
                <a:gd name="connsiteX2" fmla="*/ 4366211 w 4366211"/>
                <a:gd name="connsiteY2" fmla="*/ 182308 h 624764"/>
                <a:gd name="connsiteX3" fmla="*/ 2135871 w 4366211"/>
                <a:gd name="connsiteY3" fmla="*/ 624667 h 624764"/>
                <a:gd name="connsiteX4" fmla="*/ 34864 w 4366211"/>
                <a:gd name="connsiteY4" fmla="*/ 207289 h 624764"/>
                <a:gd name="connsiteX0" fmla="*/ 34864 w 4366969"/>
                <a:gd name="connsiteY0" fmla="*/ 207289 h 624764"/>
                <a:gd name="connsiteX1" fmla="*/ 2151773 w 4366969"/>
                <a:gd name="connsiteY1" fmla="*/ 14656 h 624764"/>
                <a:gd name="connsiteX2" fmla="*/ 4366211 w 4366969"/>
                <a:gd name="connsiteY2" fmla="*/ 182308 h 624764"/>
                <a:gd name="connsiteX3" fmla="*/ 2135871 w 4366969"/>
                <a:gd name="connsiteY3" fmla="*/ 624667 h 624764"/>
                <a:gd name="connsiteX4" fmla="*/ 34864 w 4366969"/>
                <a:gd name="connsiteY4" fmla="*/ 207289 h 624764"/>
                <a:gd name="connsiteX0" fmla="*/ 34818 w 4351028"/>
                <a:gd name="connsiteY0" fmla="*/ 207289 h 624764"/>
                <a:gd name="connsiteX1" fmla="*/ 2151727 w 4351028"/>
                <a:gd name="connsiteY1" fmla="*/ 14656 h 624764"/>
                <a:gd name="connsiteX2" fmla="*/ 4350263 w 4351028"/>
                <a:gd name="connsiteY2" fmla="*/ 182308 h 624764"/>
                <a:gd name="connsiteX3" fmla="*/ 2135825 w 4351028"/>
                <a:gd name="connsiteY3" fmla="*/ 624667 h 624764"/>
                <a:gd name="connsiteX4" fmla="*/ 34818 w 4351028"/>
                <a:gd name="connsiteY4" fmla="*/ 207289 h 624764"/>
                <a:gd name="connsiteX0" fmla="*/ 34818 w 4350388"/>
                <a:gd name="connsiteY0" fmla="*/ 207289 h 624764"/>
                <a:gd name="connsiteX1" fmla="*/ 2151727 w 4350388"/>
                <a:gd name="connsiteY1" fmla="*/ 14656 h 624764"/>
                <a:gd name="connsiteX2" fmla="*/ 4350263 w 4350388"/>
                <a:gd name="connsiteY2" fmla="*/ 182308 h 624764"/>
                <a:gd name="connsiteX3" fmla="*/ 2135825 w 4350388"/>
                <a:gd name="connsiteY3" fmla="*/ 624667 h 624764"/>
                <a:gd name="connsiteX4" fmla="*/ 34818 w 4350388"/>
                <a:gd name="connsiteY4" fmla="*/ 207289 h 624764"/>
                <a:gd name="connsiteX0" fmla="*/ 34818 w 4351355"/>
                <a:gd name="connsiteY0" fmla="*/ 211226 h 628701"/>
                <a:gd name="connsiteX1" fmla="*/ 2151727 w 4351355"/>
                <a:gd name="connsiteY1" fmla="*/ 18593 h 628701"/>
                <a:gd name="connsiteX2" fmla="*/ 4350263 w 4351355"/>
                <a:gd name="connsiteY2" fmla="*/ 186245 h 628701"/>
                <a:gd name="connsiteX3" fmla="*/ 2135825 w 4351355"/>
                <a:gd name="connsiteY3" fmla="*/ 628604 h 628701"/>
                <a:gd name="connsiteX4" fmla="*/ 34818 w 4351355"/>
                <a:gd name="connsiteY4" fmla="*/ 211226 h 628701"/>
                <a:gd name="connsiteX0" fmla="*/ 15139 w 4331676"/>
                <a:gd name="connsiteY0" fmla="*/ 222819 h 640346"/>
                <a:gd name="connsiteX1" fmla="*/ 2132048 w 4331676"/>
                <a:gd name="connsiteY1" fmla="*/ 30186 h 640346"/>
                <a:gd name="connsiteX2" fmla="*/ 4330584 w 4331676"/>
                <a:gd name="connsiteY2" fmla="*/ 197838 h 640346"/>
                <a:gd name="connsiteX3" fmla="*/ 2116146 w 4331676"/>
                <a:gd name="connsiteY3" fmla="*/ 640197 h 640346"/>
                <a:gd name="connsiteX4" fmla="*/ 15139 w 4331676"/>
                <a:gd name="connsiteY4" fmla="*/ 222819 h 640346"/>
                <a:gd name="connsiteX0" fmla="*/ 27097 w 4343634"/>
                <a:gd name="connsiteY0" fmla="*/ 211227 h 628671"/>
                <a:gd name="connsiteX1" fmla="*/ 2144006 w 4343634"/>
                <a:gd name="connsiteY1" fmla="*/ 18594 h 628671"/>
                <a:gd name="connsiteX2" fmla="*/ 4342542 w 4343634"/>
                <a:gd name="connsiteY2" fmla="*/ 186246 h 628671"/>
                <a:gd name="connsiteX3" fmla="*/ 2128104 w 4343634"/>
                <a:gd name="connsiteY3" fmla="*/ 628605 h 628671"/>
                <a:gd name="connsiteX4" fmla="*/ 27097 w 4343634"/>
                <a:gd name="connsiteY4" fmla="*/ 211227 h 628671"/>
                <a:gd name="connsiteX0" fmla="*/ 927 w 4317464"/>
                <a:gd name="connsiteY0" fmla="*/ 211227 h 628674"/>
                <a:gd name="connsiteX1" fmla="*/ 2117836 w 4317464"/>
                <a:gd name="connsiteY1" fmla="*/ 18594 h 628674"/>
                <a:gd name="connsiteX2" fmla="*/ 4316372 w 4317464"/>
                <a:gd name="connsiteY2" fmla="*/ 186246 h 628674"/>
                <a:gd name="connsiteX3" fmla="*/ 2101934 w 4317464"/>
                <a:gd name="connsiteY3" fmla="*/ 628605 h 628674"/>
                <a:gd name="connsiteX4" fmla="*/ 927 w 4317464"/>
                <a:gd name="connsiteY4" fmla="*/ 211227 h 628674"/>
                <a:gd name="connsiteX0" fmla="*/ 2198 w 4318735"/>
                <a:gd name="connsiteY0" fmla="*/ 225620 h 643161"/>
                <a:gd name="connsiteX1" fmla="*/ 2119107 w 4318735"/>
                <a:gd name="connsiteY1" fmla="*/ 32987 h 643161"/>
                <a:gd name="connsiteX2" fmla="*/ 4317643 w 4318735"/>
                <a:gd name="connsiteY2" fmla="*/ 200639 h 643161"/>
                <a:gd name="connsiteX3" fmla="*/ 2103205 w 4318735"/>
                <a:gd name="connsiteY3" fmla="*/ 642998 h 643161"/>
                <a:gd name="connsiteX4" fmla="*/ 2198 w 4318735"/>
                <a:gd name="connsiteY4" fmla="*/ 225620 h 643161"/>
                <a:gd name="connsiteX0" fmla="*/ 2198 w 4318713"/>
                <a:gd name="connsiteY0" fmla="*/ 238731 h 656272"/>
                <a:gd name="connsiteX1" fmla="*/ 2119107 w 4318713"/>
                <a:gd name="connsiteY1" fmla="*/ 46098 h 656272"/>
                <a:gd name="connsiteX2" fmla="*/ 4317643 w 4318713"/>
                <a:gd name="connsiteY2" fmla="*/ 213750 h 656272"/>
                <a:gd name="connsiteX3" fmla="*/ 2103205 w 4318713"/>
                <a:gd name="connsiteY3" fmla="*/ 656109 h 656272"/>
                <a:gd name="connsiteX4" fmla="*/ 2198 w 4318713"/>
                <a:gd name="connsiteY4" fmla="*/ 238731 h 656272"/>
                <a:gd name="connsiteX0" fmla="*/ 2198 w 4318724"/>
                <a:gd name="connsiteY0" fmla="*/ 225621 h 643162"/>
                <a:gd name="connsiteX1" fmla="*/ 2119107 w 4318724"/>
                <a:gd name="connsiteY1" fmla="*/ 32988 h 643162"/>
                <a:gd name="connsiteX2" fmla="*/ 4317643 w 4318724"/>
                <a:gd name="connsiteY2" fmla="*/ 200640 h 643162"/>
                <a:gd name="connsiteX3" fmla="*/ 2103205 w 4318724"/>
                <a:gd name="connsiteY3" fmla="*/ 642999 h 643162"/>
                <a:gd name="connsiteX4" fmla="*/ 2198 w 4318724"/>
                <a:gd name="connsiteY4" fmla="*/ 225621 h 643162"/>
                <a:gd name="connsiteX0" fmla="*/ 2198 w 4318719"/>
                <a:gd name="connsiteY0" fmla="*/ 219436 h 636977"/>
                <a:gd name="connsiteX1" fmla="*/ 2119107 w 4318719"/>
                <a:gd name="connsiteY1" fmla="*/ 26803 h 636977"/>
                <a:gd name="connsiteX2" fmla="*/ 4317643 w 4318719"/>
                <a:gd name="connsiteY2" fmla="*/ 194455 h 636977"/>
                <a:gd name="connsiteX3" fmla="*/ 2103205 w 4318719"/>
                <a:gd name="connsiteY3" fmla="*/ 636814 h 636977"/>
                <a:gd name="connsiteX4" fmla="*/ 2198 w 4318719"/>
                <a:gd name="connsiteY4" fmla="*/ 219436 h 636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8719" h="636977">
                  <a:moveTo>
                    <a:pt x="2198" y="219436"/>
                  </a:moveTo>
                  <a:cubicBezTo>
                    <a:pt x="68460" y="-128722"/>
                    <a:pt x="1423720" y="46869"/>
                    <a:pt x="2119107" y="26803"/>
                  </a:cubicBezTo>
                  <a:cubicBezTo>
                    <a:pt x="2814494" y="6737"/>
                    <a:pt x="4365350" y="-68484"/>
                    <a:pt x="4317643" y="194455"/>
                  </a:cubicBezTo>
                  <a:cubicBezTo>
                    <a:pt x="4317643" y="425589"/>
                    <a:pt x="2822446" y="632651"/>
                    <a:pt x="2103205" y="636814"/>
                  </a:cubicBezTo>
                  <a:cubicBezTo>
                    <a:pt x="1383964" y="640977"/>
                    <a:pt x="-64064" y="567594"/>
                    <a:pt x="2198" y="219436"/>
                  </a:cubicBezTo>
                  <a:close/>
                </a:path>
              </a:pathLst>
            </a:custGeom>
            <a:gradFill>
              <a:gsLst>
                <a:gs pos="73000">
                  <a:schemeClr val="bg1">
                    <a:lumMod val="95000"/>
                    <a:alpha val="52000"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16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2FA5BC-CE42-7F4D-A761-7F2354A10F55}"/>
                </a:ext>
              </a:extLst>
            </p:cNvPr>
            <p:cNvGrpSpPr/>
            <p:nvPr/>
          </p:nvGrpSpPr>
          <p:grpSpPr>
            <a:xfrm>
              <a:off x="5771316" y="1061659"/>
              <a:ext cx="3002280" cy="1859781"/>
              <a:chOff x="4846320" y="1066800"/>
              <a:chExt cx="3002280" cy="1859781"/>
            </a:xfrm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9A9808A-788E-4C4C-AA39-23FAE848AC4C}"/>
                  </a:ext>
                </a:extLst>
              </p:cNvPr>
              <p:cNvSpPr/>
              <p:nvPr/>
            </p:nvSpPr>
            <p:spPr>
              <a:xfrm>
                <a:off x="4846835" y="1066800"/>
                <a:ext cx="3001765" cy="1811127"/>
              </a:xfrm>
              <a:custGeom>
                <a:avLst/>
                <a:gdLst>
                  <a:gd name="connsiteX0" fmla="*/ 0 w 3013544"/>
                  <a:gd name="connsiteY0" fmla="*/ 1704855 h 1947111"/>
                  <a:gd name="connsiteX1" fmla="*/ 302150 w 3013544"/>
                  <a:gd name="connsiteY1" fmla="*/ 1696904 h 1947111"/>
                  <a:gd name="connsiteX2" fmla="*/ 508884 w 3013544"/>
                  <a:gd name="connsiteY2" fmla="*/ 50984 h 1947111"/>
                  <a:gd name="connsiteX3" fmla="*/ 763325 w 3013544"/>
                  <a:gd name="connsiteY3" fmla="*/ 432647 h 1947111"/>
                  <a:gd name="connsiteX4" fmla="*/ 993913 w 3013544"/>
                  <a:gd name="connsiteY4" fmla="*/ 575770 h 1947111"/>
                  <a:gd name="connsiteX5" fmla="*/ 1176793 w 3013544"/>
                  <a:gd name="connsiteY5" fmla="*/ 663235 h 1947111"/>
                  <a:gd name="connsiteX6" fmla="*/ 1319917 w 3013544"/>
                  <a:gd name="connsiteY6" fmla="*/ 798407 h 1947111"/>
                  <a:gd name="connsiteX7" fmla="*/ 1685677 w 3013544"/>
                  <a:gd name="connsiteY7" fmla="*/ 1172118 h 1947111"/>
                  <a:gd name="connsiteX8" fmla="*/ 1932167 w 3013544"/>
                  <a:gd name="connsiteY8" fmla="*/ 559868 h 1947111"/>
                  <a:gd name="connsiteX9" fmla="*/ 2345635 w 3013544"/>
                  <a:gd name="connsiteY9" fmla="*/ 1792320 h 1947111"/>
                  <a:gd name="connsiteX10" fmla="*/ 2401294 w 3013544"/>
                  <a:gd name="connsiteY10" fmla="*/ 1919541 h 1947111"/>
                  <a:gd name="connsiteX11" fmla="*/ 2488758 w 3013544"/>
                  <a:gd name="connsiteY11" fmla="*/ 1704855 h 1947111"/>
                  <a:gd name="connsiteX12" fmla="*/ 2560320 w 3013544"/>
                  <a:gd name="connsiteY12" fmla="*/ 1768466 h 1947111"/>
                  <a:gd name="connsiteX13" fmla="*/ 2623931 w 3013544"/>
                  <a:gd name="connsiteY13" fmla="*/ 1768466 h 1947111"/>
                  <a:gd name="connsiteX14" fmla="*/ 2727298 w 3013544"/>
                  <a:gd name="connsiteY14" fmla="*/ 1816174 h 1947111"/>
                  <a:gd name="connsiteX15" fmla="*/ 2910178 w 3013544"/>
                  <a:gd name="connsiteY15" fmla="*/ 1816174 h 1947111"/>
                  <a:gd name="connsiteX16" fmla="*/ 2989691 w 3013544"/>
                  <a:gd name="connsiteY16" fmla="*/ 1784368 h 1947111"/>
                  <a:gd name="connsiteX17" fmla="*/ 2989691 w 3013544"/>
                  <a:gd name="connsiteY17" fmla="*/ 1784368 h 1947111"/>
                  <a:gd name="connsiteX18" fmla="*/ 2989691 w 3013544"/>
                  <a:gd name="connsiteY18" fmla="*/ 1768466 h 1947111"/>
                  <a:gd name="connsiteX19" fmla="*/ 3013544 w 3013544"/>
                  <a:gd name="connsiteY19" fmla="*/ 1768466 h 1947111"/>
                  <a:gd name="connsiteX0" fmla="*/ 0 w 3013544"/>
                  <a:gd name="connsiteY0" fmla="*/ 1704855 h 1874164"/>
                  <a:gd name="connsiteX1" fmla="*/ 302150 w 3013544"/>
                  <a:gd name="connsiteY1" fmla="*/ 1696904 h 1874164"/>
                  <a:gd name="connsiteX2" fmla="*/ 508884 w 3013544"/>
                  <a:gd name="connsiteY2" fmla="*/ 50984 h 1874164"/>
                  <a:gd name="connsiteX3" fmla="*/ 763325 w 3013544"/>
                  <a:gd name="connsiteY3" fmla="*/ 432647 h 1874164"/>
                  <a:gd name="connsiteX4" fmla="*/ 993913 w 3013544"/>
                  <a:gd name="connsiteY4" fmla="*/ 575770 h 1874164"/>
                  <a:gd name="connsiteX5" fmla="*/ 1176793 w 3013544"/>
                  <a:gd name="connsiteY5" fmla="*/ 663235 h 1874164"/>
                  <a:gd name="connsiteX6" fmla="*/ 1319917 w 3013544"/>
                  <a:gd name="connsiteY6" fmla="*/ 798407 h 1874164"/>
                  <a:gd name="connsiteX7" fmla="*/ 1685677 w 3013544"/>
                  <a:gd name="connsiteY7" fmla="*/ 1172118 h 1874164"/>
                  <a:gd name="connsiteX8" fmla="*/ 1932167 w 3013544"/>
                  <a:gd name="connsiteY8" fmla="*/ 559868 h 1874164"/>
                  <a:gd name="connsiteX9" fmla="*/ 2345635 w 3013544"/>
                  <a:gd name="connsiteY9" fmla="*/ 1792320 h 1874164"/>
                  <a:gd name="connsiteX10" fmla="*/ 2361537 w 3013544"/>
                  <a:gd name="connsiteY10" fmla="*/ 1752564 h 1874164"/>
                  <a:gd name="connsiteX11" fmla="*/ 2488758 w 3013544"/>
                  <a:gd name="connsiteY11" fmla="*/ 1704855 h 1874164"/>
                  <a:gd name="connsiteX12" fmla="*/ 2560320 w 3013544"/>
                  <a:gd name="connsiteY12" fmla="*/ 1768466 h 1874164"/>
                  <a:gd name="connsiteX13" fmla="*/ 2623931 w 3013544"/>
                  <a:gd name="connsiteY13" fmla="*/ 1768466 h 1874164"/>
                  <a:gd name="connsiteX14" fmla="*/ 2727298 w 3013544"/>
                  <a:gd name="connsiteY14" fmla="*/ 1816174 h 1874164"/>
                  <a:gd name="connsiteX15" fmla="*/ 2910178 w 3013544"/>
                  <a:gd name="connsiteY15" fmla="*/ 1816174 h 1874164"/>
                  <a:gd name="connsiteX16" fmla="*/ 2989691 w 3013544"/>
                  <a:gd name="connsiteY16" fmla="*/ 1784368 h 1874164"/>
                  <a:gd name="connsiteX17" fmla="*/ 2989691 w 3013544"/>
                  <a:gd name="connsiteY17" fmla="*/ 1784368 h 1874164"/>
                  <a:gd name="connsiteX18" fmla="*/ 2989691 w 3013544"/>
                  <a:gd name="connsiteY18" fmla="*/ 1768466 h 1874164"/>
                  <a:gd name="connsiteX19" fmla="*/ 3013544 w 3013544"/>
                  <a:gd name="connsiteY19" fmla="*/ 1768466 h 1874164"/>
                  <a:gd name="connsiteX0" fmla="*/ 0 w 3013544"/>
                  <a:gd name="connsiteY0" fmla="*/ 1704855 h 1857900"/>
                  <a:gd name="connsiteX1" fmla="*/ 302150 w 3013544"/>
                  <a:gd name="connsiteY1" fmla="*/ 1696904 h 1857900"/>
                  <a:gd name="connsiteX2" fmla="*/ 508884 w 3013544"/>
                  <a:gd name="connsiteY2" fmla="*/ 50984 h 1857900"/>
                  <a:gd name="connsiteX3" fmla="*/ 763325 w 3013544"/>
                  <a:gd name="connsiteY3" fmla="*/ 432647 h 1857900"/>
                  <a:gd name="connsiteX4" fmla="*/ 993913 w 3013544"/>
                  <a:gd name="connsiteY4" fmla="*/ 575770 h 1857900"/>
                  <a:gd name="connsiteX5" fmla="*/ 1176793 w 3013544"/>
                  <a:gd name="connsiteY5" fmla="*/ 663235 h 1857900"/>
                  <a:gd name="connsiteX6" fmla="*/ 1319917 w 3013544"/>
                  <a:gd name="connsiteY6" fmla="*/ 798407 h 1857900"/>
                  <a:gd name="connsiteX7" fmla="*/ 1685677 w 3013544"/>
                  <a:gd name="connsiteY7" fmla="*/ 1172118 h 1857900"/>
                  <a:gd name="connsiteX8" fmla="*/ 1932167 w 3013544"/>
                  <a:gd name="connsiteY8" fmla="*/ 559868 h 1857900"/>
                  <a:gd name="connsiteX9" fmla="*/ 2274073 w 3013544"/>
                  <a:gd name="connsiteY9" fmla="*/ 1553781 h 1857900"/>
                  <a:gd name="connsiteX10" fmla="*/ 2361537 w 3013544"/>
                  <a:gd name="connsiteY10" fmla="*/ 1752564 h 1857900"/>
                  <a:gd name="connsiteX11" fmla="*/ 2488758 w 3013544"/>
                  <a:gd name="connsiteY11" fmla="*/ 1704855 h 1857900"/>
                  <a:gd name="connsiteX12" fmla="*/ 2560320 w 3013544"/>
                  <a:gd name="connsiteY12" fmla="*/ 1768466 h 1857900"/>
                  <a:gd name="connsiteX13" fmla="*/ 2623931 w 3013544"/>
                  <a:gd name="connsiteY13" fmla="*/ 1768466 h 1857900"/>
                  <a:gd name="connsiteX14" fmla="*/ 2727298 w 3013544"/>
                  <a:gd name="connsiteY14" fmla="*/ 1816174 h 1857900"/>
                  <a:gd name="connsiteX15" fmla="*/ 2910178 w 3013544"/>
                  <a:gd name="connsiteY15" fmla="*/ 1816174 h 1857900"/>
                  <a:gd name="connsiteX16" fmla="*/ 2989691 w 3013544"/>
                  <a:gd name="connsiteY16" fmla="*/ 1784368 h 1857900"/>
                  <a:gd name="connsiteX17" fmla="*/ 2989691 w 3013544"/>
                  <a:gd name="connsiteY17" fmla="*/ 1784368 h 1857900"/>
                  <a:gd name="connsiteX18" fmla="*/ 2989691 w 3013544"/>
                  <a:gd name="connsiteY18" fmla="*/ 1768466 h 1857900"/>
                  <a:gd name="connsiteX19" fmla="*/ 3013544 w 3013544"/>
                  <a:gd name="connsiteY19" fmla="*/ 1768466 h 1857900"/>
                  <a:gd name="connsiteX0" fmla="*/ 0 w 2991458"/>
                  <a:gd name="connsiteY0" fmla="*/ 1704855 h 1895686"/>
                  <a:gd name="connsiteX1" fmla="*/ 302150 w 2991458"/>
                  <a:gd name="connsiteY1" fmla="*/ 1696904 h 1895686"/>
                  <a:gd name="connsiteX2" fmla="*/ 508884 w 2991458"/>
                  <a:gd name="connsiteY2" fmla="*/ 50984 h 1895686"/>
                  <a:gd name="connsiteX3" fmla="*/ 763325 w 2991458"/>
                  <a:gd name="connsiteY3" fmla="*/ 432647 h 1895686"/>
                  <a:gd name="connsiteX4" fmla="*/ 993913 w 2991458"/>
                  <a:gd name="connsiteY4" fmla="*/ 575770 h 1895686"/>
                  <a:gd name="connsiteX5" fmla="*/ 1176793 w 2991458"/>
                  <a:gd name="connsiteY5" fmla="*/ 663235 h 1895686"/>
                  <a:gd name="connsiteX6" fmla="*/ 1319917 w 2991458"/>
                  <a:gd name="connsiteY6" fmla="*/ 798407 h 1895686"/>
                  <a:gd name="connsiteX7" fmla="*/ 1685677 w 2991458"/>
                  <a:gd name="connsiteY7" fmla="*/ 1172118 h 1895686"/>
                  <a:gd name="connsiteX8" fmla="*/ 1932167 w 2991458"/>
                  <a:gd name="connsiteY8" fmla="*/ 559868 h 1895686"/>
                  <a:gd name="connsiteX9" fmla="*/ 2274073 w 2991458"/>
                  <a:gd name="connsiteY9" fmla="*/ 1553781 h 1895686"/>
                  <a:gd name="connsiteX10" fmla="*/ 2361537 w 2991458"/>
                  <a:gd name="connsiteY10" fmla="*/ 1752564 h 1895686"/>
                  <a:gd name="connsiteX11" fmla="*/ 2488758 w 2991458"/>
                  <a:gd name="connsiteY11" fmla="*/ 1704855 h 1895686"/>
                  <a:gd name="connsiteX12" fmla="*/ 2560320 w 2991458"/>
                  <a:gd name="connsiteY12" fmla="*/ 1768466 h 1895686"/>
                  <a:gd name="connsiteX13" fmla="*/ 2623931 w 2991458"/>
                  <a:gd name="connsiteY13" fmla="*/ 1768466 h 1895686"/>
                  <a:gd name="connsiteX14" fmla="*/ 2727298 w 2991458"/>
                  <a:gd name="connsiteY14" fmla="*/ 1816174 h 1895686"/>
                  <a:gd name="connsiteX15" fmla="*/ 2910178 w 2991458"/>
                  <a:gd name="connsiteY15" fmla="*/ 1816174 h 1895686"/>
                  <a:gd name="connsiteX16" fmla="*/ 2989691 w 2991458"/>
                  <a:gd name="connsiteY16" fmla="*/ 1784368 h 1895686"/>
                  <a:gd name="connsiteX17" fmla="*/ 2989691 w 2991458"/>
                  <a:gd name="connsiteY17" fmla="*/ 1784368 h 1895686"/>
                  <a:gd name="connsiteX18" fmla="*/ 2989691 w 2991458"/>
                  <a:gd name="connsiteY18" fmla="*/ 1768466 h 1895686"/>
                  <a:gd name="connsiteX19" fmla="*/ 2965836 w 2991458"/>
                  <a:gd name="connsiteY19" fmla="*/ 1895686 h 1895686"/>
                  <a:gd name="connsiteX0" fmla="*/ 0 w 2991458"/>
                  <a:gd name="connsiteY0" fmla="*/ 1707056 h 1897887"/>
                  <a:gd name="connsiteX1" fmla="*/ 302150 w 2991458"/>
                  <a:gd name="connsiteY1" fmla="*/ 1699105 h 1897887"/>
                  <a:gd name="connsiteX2" fmla="*/ 508884 w 2991458"/>
                  <a:gd name="connsiteY2" fmla="*/ 53185 h 1897887"/>
                  <a:gd name="connsiteX3" fmla="*/ 882594 w 2991458"/>
                  <a:gd name="connsiteY3" fmla="*/ 418945 h 1897887"/>
                  <a:gd name="connsiteX4" fmla="*/ 993913 w 2991458"/>
                  <a:gd name="connsiteY4" fmla="*/ 577971 h 1897887"/>
                  <a:gd name="connsiteX5" fmla="*/ 1176793 w 2991458"/>
                  <a:gd name="connsiteY5" fmla="*/ 665436 h 1897887"/>
                  <a:gd name="connsiteX6" fmla="*/ 1319917 w 2991458"/>
                  <a:gd name="connsiteY6" fmla="*/ 800608 h 1897887"/>
                  <a:gd name="connsiteX7" fmla="*/ 1685677 w 2991458"/>
                  <a:gd name="connsiteY7" fmla="*/ 1174319 h 1897887"/>
                  <a:gd name="connsiteX8" fmla="*/ 1932167 w 2991458"/>
                  <a:gd name="connsiteY8" fmla="*/ 562069 h 1897887"/>
                  <a:gd name="connsiteX9" fmla="*/ 2274073 w 2991458"/>
                  <a:gd name="connsiteY9" fmla="*/ 1555982 h 1897887"/>
                  <a:gd name="connsiteX10" fmla="*/ 2361537 w 2991458"/>
                  <a:gd name="connsiteY10" fmla="*/ 1754765 h 1897887"/>
                  <a:gd name="connsiteX11" fmla="*/ 2488758 w 2991458"/>
                  <a:gd name="connsiteY11" fmla="*/ 1707056 h 1897887"/>
                  <a:gd name="connsiteX12" fmla="*/ 2560320 w 2991458"/>
                  <a:gd name="connsiteY12" fmla="*/ 1770667 h 1897887"/>
                  <a:gd name="connsiteX13" fmla="*/ 2623931 w 2991458"/>
                  <a:gd name="connsiteY13" fmla="*/ 1770667 h 1897887"/>
                  <a:gd name="connsiteX14" fmla="*/ 2727298 w 2991458"/>
                  <a:gd name="connsiteY14" fmla="*/ 1818375 h 1897887"/>
                  <a:gd name="connsiteX15" fmla="*/ 2910178 w 2991458"/>
                  <a:gd name="connsiteY15" fmla="*/ 1818375 h 1897887"/>
                  <a:gd name="connsiteX16" fmla="*/ 2989691 w 2991458"/>
                  <a:gd name="connsiteY16" fmla="*/ 1786569 h 1897887"/>
                  <a:gd name="connsiteX17" fmla="*/ 2989691 w 2991458"/>
                  <a:gd name="connsiteY17" fmla="*/ 1786569 h 1897887"/>
                  <a:gd name="connsiteX18" fmla="*/ 2989691 w 2991458"/>
                  <a:gd name="connsiteY18" fmla="*/ 1770667 h 1897887"/>
                  <a:gd name="connsiteX19" fmla="*/ 2965836 w 2991458"/>
                  <a:gd name="connsiteY19" fmla="*/ 1897887 h 1897887"/>
                  <a:gd name="connsiteX0" fmla="*/ 0 w 2991458"/>
                  <a:gd name="connsiteY0" fmla="*/ 1706556 h 1897387"/>
                  <a:gd name="connsiteX1" fmla="*/ 302150 w 2991458"/>
                  <a:gd name="connsiteY1" fmla="*/ 1698605 h 1897387"/>
                  <a:gd name="connsiteX2" fmla="*/ 508884 w 2991458"/>
                  <a:gd name="connsiteY2" fmla="*/ 52685 h 1897387"/>
                  <a:gd name="connsiteX3" fmla="*/ 882594 w 2991458"/>
                  <a:gd name="connsiteY3" fmla="*/ 418445 h 1897387"/>
                  <a:gd name="connsiteX4" fmla="*/ 1097280 w 2991458"/>
                  <a:gd name="connsiteY4" fmla="*/ 537714 h 1897387"/>
                  <a:gd name="connsiteX5" fmla="*/ 1176793 w 2991458"/>
                  <a:gd name="connsiteY5" fmla="*/ 664936 h 1897387"/>
                  <a:gd name="connsiteX6" fmla="*/ 1319917 w 2991458"/>
                  <a:gd name="connsiteY6" fmla="*/ 800108 h 1897387"/>
                  <a:gd name="connsiteX7" fmla="*/ 1685677 w 2991458"/>
                  <a:gd name="connsiteY7" fmla="*/ 1173819 h 1897387"/>
                  <a:gd name="connsiteX8" fmla="*/ 1932167 w 2991458"/>
                  <a:gd name="connsiteY8" fmla="*/ 561569 h 1897387"/>
                  <a:gd name="connsiteX9" fmla="*/ 2274073 w 2991458"/>
                  <a:gd name="connsiteY9" fmla="*/ 1555482 h 1897387"/>
                  <a:gd name="connsiteX10" fmla="*/ 2361537 w 2991458"/>
                  <a:gd name="connsiteY10" fmla="*/ 1754265 h 1897387"/>
                  <a:gd name="connsiteX11" fmla="*/ 2488758 w 2991458"/>
                  <a:gd name="connsiteY11" fmla="*/ 1706556 h 1897387"/>
                  <a:gd name="connsiteX12" fmla="*/ 2560320 w 2991458"/>
                  <a:gd name="connsiteY12" fmla="*/ 1770167 h 1897387"/>
                  <a:gd name="connsiteX13" fmla="*/ 2623931 w 2991458"/>
                  <a:gd name="connsiteY13" fmla="*/ 1770167 h 1897387"/>
                  <a:gd name="connsiteX14" fmla="*/ 2727298 w 2991458"/>
                  <a:gd name="connsiteY14" fmla="*/ 1817875 h 1897387"/>
                  <a:gd name="connsiteX15" fmla="*/ 2910178 w 2991458"/>
                  <a:gd name="connsiteY15" fmla="*/ 1817875 h 1897387"/>
                  <a:gd name="connsiteX16" fmla="*/ 2989691 w 2991458"/>
                  <a:gd name="connsiteY16" fmla="*/ 1786069 h 1897387"/>
                  <a:gd name="connsiteX17" fmla="*/ 2989691 w 2991458"/>
                  <a:gd name="connsiteY17" fmla="*/ 1786069 h 1897387"/>
                  <a:gd name="connsiteX18" fmla="*/ 2989691 w 2991458"/>
                  <a:gd name="connsiteY18" fmla="*/ 1770167 h 1897387"/>
                  <a:gd name="connsiteX19" fmla="*/ 2965836 w 2991458"/>
                  <a:gd name="connsiteY19" fmla="*/ 1897387 h 1897387"/>
                  <a:gd name="connsiteX0" fmla="*/ 0 w 2991458"/>
                  <a:gd name="connsiteY0" fmla="*/ 1708821 h 1899652"/>
                  <a:gd name="connsiteX1" fmla="*/ 302150 w 2991458"/>
                  <a:gd name="connsiteY1" fmla="*/ 1700870 h 1899652"/>
                  <a:gd name="connsiteX2" fmla="*/ 508884 w 2991458"/>
                  <a:gd name="connsiteY2" fmla="*/ 54950 h 1899652"/>
                  <a:gd name="connsiteX3" fmla="*/ 922350 w 2991458"/>
                  <a:gd name="connsiteY3" fmla="*/ 404807 h 1899652"/>
                  <a:gd name="connsiteX4" fmla="*/ 1097280 w 2991458"/>
                  <a:gd name="connsiteY4" fmla="*/ 539979 h 1899652"/>
                  <a:gd name="connsiteX5" fmla="*/ 1176793 w 2991458"/>
                  <a:gd name="connsiteY5" fmla="*/ 667201 h 1899652"/>
                  <a:gd name="connsiteX6" fmla="*/ 1319917 w 2991458"/>
                  <a:gd name="connsiteY6" fmla="*/ 802373 h 1899652"/>
                  <a:gd name="connsiteX7" fmla="*/ 1685677 w 2991458"/>
                  <a:gd name="connsiteY7" fmla="*/ 1176084 h 1899652"/>
                  <a:gd name="connsiteX8" fmla="*/ 1932167 w 2991458"/>
                  <a:gd name="connsiteY8" fmla="*/ 563834 h 1899652"/>
                  <a:gd name="connsiteX9" fmla="*/ 2274073 w 2991458"/>
                  <a:gd name="connsiteY9" fmla="*/ 1557747 h 1899652"/>
                  <a:gd name="connsiteX10" fmla="*/ 2361537 w 2991458"/>
                  <a:gd name="connsiteY10" fmla="*/ 1756530 h 1899652"/>
                  <a:gd name="connsiteX11" fmla="*/ 2488758 w 2991458"/>
                  <a:gd name="connsiteY11" fmla="*/ 1708821 h 1899652"/>
                  <a:gd name="connsiteX12" fmla="*/ 2560320 w 2991458"/>
                  <a:gd name="connsiteY12" fmla="*/ 1772432 h 1899652"/>
                  <a:gd name="connsiteX13" fmla="*/ 2623931 w 2991458"/>
                  <a:gd name="connsiteY13" fmla="*/ 1772432 h 1899652"/>
                  <a:gd name="connsiteX14" fmla="*/ 2727298 w 2991458"/>
                  <a:gd name="connsiteY14" fmla="*/ 1820140 h 1899652"/>
                  <a:gd name="connsiteX15" fmla="*/ 2910178 w 2991458"/>
                  <a:gd name="connsiteY15" fmla="*/ 1820140 h 1899652"/>
                  <a:gd name="connsiteX16" fmla="*/ 2989691 w 2991458"/>
                  <a:gd name="connsiteY16" fmla="*/ 1788334 h 1899652"/>
                  <a:gd name="connsiteX17" fmla="*/ 2989691 w 2991458"/>
                  <a:gd name="connsiteY17" fmla="*/ 1788334 h 1899652"/>
                  <a:gd name="connsiteX18" fmla="*/ 2989691 w 2991458"/>
                  <a:gd name="connsiteY18" fmla="*/ 1772432 h 1899652"/>
                  <a:gd name="connsiteX19" fmla="*/ 2965836 w 2991458"/>
                  <a:gd name="connsiteY19" fmla="*/ 1899652 h 1899652"/>
                  <a:gd name="connsiteX0" fmla="*/ 0 w 2991458"/>
                  <a:gd name="connsiteY0" fmla="*/ 1708821 h 1899652"/>
                  <a:gd name="connsiteX1" fmla="*/ 302150 w 2991458"/>
                  <a:gd name="connsiteY1" fmla="*/ 1700870 h 1899652"/>
                  <a:gd name="connsiteX2" fmla="*/ 508884 w 2991458"/>
                  <a:gd name="connsiteY2" fmla="*/ 54950 h 1899652"/>
                  <a:gd name="connsiteX3" fmla="*/ 922350 w 2991458"/>
                  <a:gd name="connsiteY3" fmla="*/ 404807 h 1899652"/>
                  <a:gd name="connsiteX4" fmla="*/ 1097280 w 2991458"/>
                  <a:gd name="connsiteY4" fmla="*/ 539979 h 1899652"/>
                  <a:gd name="connsiteX5" fmla="*/ 1176793 w 2991458"/>
                  <a:gd name="connsiteY5" fmla="*/ 667201 h 1899652"/>
                  <a:gd name="connsiteX6" fmla="*/ 1319917 w 2991458"/>
                  <a:gd name="connsiteY6" fmla="*/ 802373 h 1899652"/>
                  <a:gd name="connsiteX7" fmla="*/ 1685677 w 2991458"/>
                  <a:gd name="connsiteY7" fmla="*/ 1176084 h 1899652"/>
                  <a:gd name="connsiteX8" fmla="*/ 1932167 w 2991458"/>
                  <a:gd name="connsiteY8" fmla="*/ 563834 h 1899652"/>
                  <a:gd name="connsiteX9" fmla="*/ 2274073 w 2991458"/>
                  <a:gd name="connsiteY9" fmla="*/ 1557747 h 1899652"/>
                  <a:gd name="connsiteX10" fmla="*/ 2361537 w 2991458"/>
                  <a:gd name="connsiteY10" fmla="*/ 1756530 h 1899652"/>
                  <a:gd name="connsiteX11" fmla="*/ 2488758 w 2991458"/>
                  <a:gd name="connsiteY11" fmla="*/ 1708821 h 1899652"/>
                  <a:gd name="connsiteX12" fmla="*/ 2560320 w 2991458"/>
                  <a:gd name="connsiteY12" fmla="*/ 1772432 h 1899652"/>
                  <a:gd name="connsiteX13" fmla="*/ 2623931 w 2991458"/>
                  <a:gd name="connsiteY13" fmla="*/ 1772432 h 1899652"/>
                  <a:gd name="connsiteX14" fmla="*/ 2727298 w 2991458"/>
                  <a:gd name="connsiteY14" fmla="*/ 1820140 h 1899652"/>
                  <a:gd name="connsiteX15" fmla="*/ 2910178 w 2991458"/>
                  <a:gd name="connsiteY15" fmla="*/ 1820140 h 1899652"/>
                  <a:gd name="connsiteX16" fmla="*/ 2989691 w 2991458"/>
                  <a:gd name="connsiteY16" fmla="*/ 1788334 h 1899652"/>
                  <a:gd name="connsiteX17" fmla="*/ 2989691 w 2991458"/>
                  <a:gd name="connsiteY17" fmla="*/ 1788334 h 1899652"/>
                  <a:gd name="connsiteX18" fmla="*/ 2989691 w 2991458"/>
                  <a:gd name="connsiteY18" fmla="*/ 1772432 h 1899652"/>
                  <a:gd name="connsiteX19" fmla="*/ 2965836 w 2991458"/>
                  <a:gd name="connsiteY19" fmla="*/ 1899652 h 1899652"/>
                  <a:gd name="connsiteX0" fmla="*/ 0 w 2991458"/>
                  <a:gd name="connsiteY0" fmla="*/ 1708821 h 1899652"/>
                  <a:gd name="connsiteX1" fmla="*/ 302150 w 2991458"/>
                  <a:gd name="connsiteY1" fmla="*/ 1700870 h 1899652"/>
                  <a:gd name="connsiteX2" fmla="*/ 508884 w 2991458"/>
                  <a:gd name="connsiteY2" fmla="*/ 54950 h 1899652"/>
                  <a:gd name="connsiteX3" fmla="*/ 922350 w 2991458"/>
                  <a:gd name="connsiteY3" fmla="*/ 404807 h 1899652"/>
                  <a:gd name="connsiteX4" fmla="*/ 1097280 w 2991458"/>
                  <a:gd name="connsiteY4" fmla="*/ 539979 h 1899652"/>
                  <a:gd name="connsiteX5" fmla="*/ 1176793 w 2991458"/>
                  <a:gd name="connsiteY5" fmla="*/ 667201 h 1899652"/>
                  <a:gd name="connsiteX6" fmla="*/ 1319917 w 2991458"/>
                  <a:gd name="connsiteY6" fmla="*/ 802373 h 1899652"/>
                  <a:gd name="connsiteX7" fmla="*/ 1685677 w 2991458"/>
                  <a:gd name="connsiteY7" fmla="*/ 1176084 h 1899652"/>
                  <a:gd name="connsiteX8" fmla="*/ 1932167 w 2991458"/>
                  <a:gd name="connsiteY8" fmla="*/ 563834 h 1899652"/>
                  <a:gd name="connsiteX9" fmla="*/ 2274073 w 2991458"/>
                  <a:gd name="connsiteY9" fmla="*/ 1557747 h 1899652"/>
                  <a:gd name="connsiteX10" fmla="*/ 2361537 w 2991458"/>
                  <a:gd name="connsiteY10" fmla="*/ 1756530 h 1899652"/>
                  <a:gd name="connsiteX11" fmla="*/ 2488758 w 2991458"/>
                  <a:gd name="connsiteY11" fmla="*/ 1708821 h 1899652"/>
                  <a:gd name="connsiteX12" fmla="*/ 2560320 w 2991458"/>
                  <a:gd name="connsiteY12" fmla="*/ 1772432 h 1899652"/>
                  <a:gd name="connsiteX13" fmla="*/ 2623931 w 2991458"/>
                  <a:gd name="connsiteY13" fmla="*/ 1772432 h 1899652"/>
                  <a:gd name="connsiteX14" fmla="*/ 2727298 w 2991458"/>
                  <a:gd name="connsiteY14" fmla="*/ 1820140 h 1899652"/>
                  <a:gd name="connsiteX15" fmla="*/ 2910178 w 2991458"/>
                  <a:gd name="connsiteY15" fmla="*/ 1820140 h 1899652"/>
                  <a:gd name="connsiteX16" fmla="*/ 2989691 w 2991458"/>
                  <a:gd name="connsiteY16" fmla="*/ 1788334 h 1899652"/>
                  <a:gd name="connsiteX17" fmla="*/ 2989691 w 2991458"/>
                  <a:gd name="connsiteY17" fmla="*/ 1788334 h 1899652"/>
                  <a:gd name="connsiteX18" fmla="*/ 2989691 w 2991458"/>
                  <a:gd name="connsiteY18" fmla="*/ 1772432 h 1899652"/>
                  <a:gd name="connsiteX19" fmla="*/ 2965836 w 2991458"/>
                  <a:gd name="connsiteY19" fmla="*/ 1899652 h 1899652"/>
                  <a:gd name="connsiteX0" fmla="*/ 0 w 2991458"/>
                  <a:gd name="connsiteY0" fmla="*/ 1708821 h 1899652"/>
                  <a:gd name="connsiteX1" fmla="*/ 302150 w 2991458"/>
                  <a:gd name="connsiteY1" fmla="*/ 1700870 h 1899652"/>
                  <a:gd name="connsiteX2" fmla="*/ 508884 w 2991458"/>
                  <a:gd name="connsiteY2" fmla="*/ 54950 h 1899652"/>
                  <a:gd name="connsiteX3" fmla="*/ 922350 w 2991458"/>
                  <a:gd name="connsiteY3" fmla="*/ 404807 h 1899652"/>
                  <a:gd name="connsiteX4" fmla="*/ 1097280 w 2991458"/>
                  <a:gd name="connsiteY4" fmla="*/ 539979 h 1899652"/>
                  <a:gd name="connsiteX5" fmla="*/ 1176793 w 2991458"/>
                  <a:gd name="connsiteY5" fmla="*/ 667201 h 1899652"/>
                  <a:gd name="connsiteX6" fmla="*/ 1319917 w 2991458"/>
                  <a:gd name="connsiteY6" fmla="*/ 802373 h 1899652"/>
                  <a:gd name="connsiteX7" fmla="*/ 1685677 w 2991458"/>
                  <a:gd name="connsiteY7" fmla="*/ 1176084 h 1899652"/>
                  <a:gd name="connsiteX8" fmla="*/ 1932167 w 2991458"/>
                  <a:gd name="connsiteY8" fmla="*/ 563834 h 1899652"/>
                  <a:gd name="connsiteX9" fmla="*/ 2274073 w 2991458"/>
                  <a:gd name="connsiteY9" fmla="*/ 1557747 h 1899652"/>
                  <a:gd name="connsiteX10" fmla="*/ 2361537 w 2991458"/>
                  <a:gd name="connsiteY10" fmla="*/ 1756530 h 1899652"/>
                  <a:gd name="connsiteX11" fmla="*/ 2488758 w 2991458"/>
                  <a:gd name="connsiteY11" fmla="*/ 1708821 h 1899652"/>
                  <a:gd name="connsiteX12" fmla="*/ 2560320 w 2991458"/>
                  <a:gd name="connsiteY12" fmla="*/ 1772432 h 1899652"/>
                  <a:gd name="connsiteX13" fmla="*/ 2623931 w 2991458"/>
                  <a:gd name="connsiteY13" fmla="*/ 1772432 h 1899652"/>
                  <a:gd name="connsiteX14" fmla="*/ 2727298 w 2991458"/>
                  <a:gd name="connsiteY14" fmla="*/ 1820140 h 1899652"/>
                  <a:gd name="connsiteX15" fmla="*/ 2910178 w 2991458"/>
                  <a:gd name="connsiteY15" fmla="*/ 1820140 h 1899652"/>
                  <a:gd name="connsiteX16" fmla="*/ 2989691 w 2991458"/>
                  <a:gd name="connsiteY16" fmla="*/ 1788334 h 1899652"/>
                  <a:gd name="connsiteX17" fmla="*/ 2989691 w 2991458"/>
                  <a:gd name="connsiteY17" fmla="*/ 1788334 h 1899652"/>
                  <a:gd name="connsiteX18" fmla="*/ 2989691 w 2991458"/>
                  <a:gd name="connsiteY18" fmla="*/ 1772432 h 1899652"/>
                  <a:gd name="connsiteX19" fmla="*/ 2965836 w 2991458"/>
                  <a:gd name="connsiteY19" fmla="*/ 1899652 h 1899652"/>
                  <a:gd name="connsiteX0" fmla="*/ 0 w 2999409"/>
                  <a:gd name="connsiteY0" fmla="*/ 1716772 h 1899652"/>
                  <a:gd name="connsiteX1" fmla="*/ 310101 w 2999409"/>
                  <a:gd name="connsiteY1" fmla="*/ 1700870 h 1899652"/>
                  <a:gd name="connsiteX2" fmla="*/ 516835 w 2999409"/>
                  <a:gd name="connsiteY2" fmla="*/ 54950 h 1899652"/>
                  <a:gd name="connsiteX3" fmla="*/ 930301 w 2999409"/>
                  <a:gd name="connsiteY3" fmla="*/ 404807 h 1899652"/>
                  <a:gd name="connsiteX4" fmla="*/ 1105231 w 2999409"/>
                  <a:gd name="connsiteY4" fmla="*/ 539979 h 1899652"/>
                  <a:gd name="connsiteX5" fmla="*/ 1184744 w 2999409"/>
                  <a:gd name="connsiteY5" fmla="*/ 667201 h 1899652"/>
                  <a:gd name="connsiteX6" fmla="*/ 1327868 w 2999409"/>
                  <a:gd name="connsiteY6" fmla="*/ 802373 h 1899652"/>
                  <a:gd name="connsiteX7" fmla="*/ 1693628 w 2999409"/>
                  <a:gd name="connsiteY7" fmla="*/ 1176084 h 1899652"/>
                  <a:gd name="connsiteX8" fmla="*/ 1940118 w 2999409"/>
                  <a:gd name="connsiteY8" fmla="*/ 563834 h 1899652"/>
                  <a:gd name="connsiteX9" fmla="*/ 2282024 w 2999409"/>
                  <a:gd name="connsiteY9" fmla="*/ 1557747 h 1899652"/>
                  <a:gd name="connsiteX10" fmla="*/ 2369488 w 2999409"/>
                  <a:gd name="connsiteY10" fmla="*/ 1756530 h 1899652"/>
                  <a:gd name="connsiteX11" fmla="*/ 2496709 w 2999409"/>
                  <a:gd name="connsiteY11" fmla="*/ 1708821 h 1899652"/>
                  <a:gd name="connsiteX12" fmla="*/ 2568271 w 2999409"/>
                  <a:gd name="connsiteY12" fmla="*/ 1772432 h 1899652"/>
                  <a:gd name="connsiteX13" fmla="*/ 2631882 w 2999409"/>
                  <a:gd name="connsiteY13" fmla="*/ 1772432 h 1899652"/>
                  <a:gd name="connsiteX14" fmla="*/ 2735249 w 2999409"/>
                  <a:gd name="connsiteY14" fmla="*/ 1820140 h 1899652"/>
                  <a:gd name="connsiteX15" fmla="*/ 2918129 w 2999409"/>
                  <a:gd name="connsiteY15" fmla="*/ 1820140 h 1899652"/>
                  <a:gd name="connsiteX16" fmla="*/ 2997642 w 2999409"/>
                  <a:gd name="connsiteY16" fmla="*/ 1788334 h 1899652"/>
                  <a:gd name="connsiteX17" fmla="*/ 2997642 w 2999409"/>
                  <a:gd name="connsiteY17" fmla="*/ 1788334 h 1899652"/>
                  <a:gd name="connsiteX18" fmla="*/ 2997642 w 2999409"/>
                  <a:gd name="connsiteY18" fmla="*/ 1772432 h 1899652"/>
                  <a:gd name="connsiteX19" fmla="*/ 2973787 w 2999409"/>
                  <a:gd name="connsiteY19" fmla="*/ 1899652 h 1899652"/>
                  <a:gd name="connsiteX0" fmla="*/ 0 w 2999409"/>
                  <a:gd name="connsiteY0" fmla="*/ 1716772 h 1899652"/>
                  <a:gd name="connsiteX1" fmla="*/ 310101 w 2999409"/>
                  <a:gd name="connsiteY1" fmla="*/ 1700870 h 1899652"/>
                  <a:gd name="connsiteX2" fmla="*/ 516835 w 2999409"/>
                  <a:gd name="connsiteY2" fmla="*/ 54950 h 1899652"/>
                  <a:gd name="connsiteX3" fmla="*/ 930301 w 2999409"/>
                  <a:gd name="connsiteY3" fmla="*/ 404807 h 1899652"/>
                  <a:gd name="connsiteX4" fmla="*/ 1105231 w 2999409"/>
                  <a:gd name="connsiteY4" fmla="*/ 539979 h 1899652"/>
                  <a:gd name="connsiteX5" fmla="*/ 1184744 w 2999409"/>
                  <a:gd name="connsiteY5" fmla="*/ 667201 h 1899652"/>
                  <a:gd name="connsiteX6" fmla="*/ 1327868 w 2999409"/>
                  <a:gd name="connsiteY6" fmla="*/ 802373 h 1899652"/>
                  <a:gd name="connsiteX7" fmla="*/ 1693628 w 2999409"/>
                  <a:gd name="connsiteY7" fmla="*/ 1176084 h 1899652"/>
                  <a:gd name="connsiteX8" fmla="*/ 1940118 w 2999409"/>
                  <a:gd name="connsiteY8" fmla="*/ 563834 h 1899652"/>
                  <a:gd name="connsiteX9" fmla="*/ 2282024 w 2999409"/>
                  <a:gd name="connsiteY9" fmla="*/ 1557747 h 1899652"/>
                  <a:gd name="connsiteX10" fmla="*/ 2369488 w 2999409"/>
                  <a:gd name="connsiteY10" fmla="*/ 1756530 h 1899652"/>
                  <a:gd name="connsiteX11" fmla="*/ 2496709 w 2999409"/>
                  <a:gd name="connsiteY11" fmla="*/ 1708821 h 1899652"/>
                  <a:gd name="connsiteX12" fmla="*/ 2568271 w 2999409"/>
                  <a:gd name="connsiteY12" fmla="*/ 1772432 h 1899652"/>
                  <a:gd name="connsiteX13" fmla="*/ 2631882 w 2999409"/>
                  <a:gd name="connsiteY13" fmla="*/ 1772432 h 1899652"/>
                  <a:gd name="connsiteX14" fmla="*/ 2735249 w 2999409"/>
                  <a:gd name="connsiteY14" fmla="*/ 1820140 h 1899652"/>
                  <a:gd name="connsiteX15" fmla="*/ 2918129 w 2999409"/>
                  <a:gd name="connsiteY15" fmla="*/ 1820140 h 1899652"/>
                  <a:gd name="connsiteX16" fmla="*/ 2997642 w 2999409"/>
                  <a:gd name="connsiteY16" fmla="*/ 1788334 h 1899652"/>
                  <a:gd name="connsiteX17" fmla="*/ 2997642 w 2999409"/>
                  <a:gd name="connsiteY17" fmla="*/ 1788334 h 1899652"/>
                  <a:gd name="connsiteX18" fmla="*/ 2997642 w 2999409"/>
                  <a:gd name="connsiteY18" fmla="*/ 1772432 h 1899652"/>
                  <a:gd name="connsiteX19" fmla="*/ 2973787 w 2999409"/>
                  <a:gd name="connsiteY19" fmla="*/ 1899652 h 1899652"/>
                  <a:gd name="connsiteX0" fmla="*/ 0 w 2999409"/>
                  <a:gd name="connsiteY0" fmla="*/ 1709190 h 1892070"/>
                  <a:gd name="connsiteX1" fmla="*/ 326003 w 2999409"/>
                  <a:gd name="connsiteY1" fmla="*/ 1566067 h 1892070"/>
                  <a:gd name="connsiteX2" fmla="*/ 516835 w 2999409"/>
                  <a:gd name="connsiteY2" fmla="*/ 47368 h 1892070"/>
                  <a:gd name="connsiteX3" fmla="*/ 930301 w 2999409"/>
                  <a:gd name="connsiteY3" fmla="*/ 397225 h 1892070"/>
                  <a:gd name="connsiteX4" fmla="*/ 1105231 w 2999409"/>
                  <a:gd name="connsiteY4" fmla="*/ 532397 h 1892070"/>
                  <a:gd name="connsiteX5" fmla="*/ 1184744 w 2999409"/>
                  <a:gd name="connsiteY5" fmla="*/ 659619 h 1892070"/>
                  <a:gd name="connsiteX6" fmla="*/ 1327868 w 2999409"/>
                  <a:gd name="connsiteY6" fmla="*/ 794791 h 1892070"/>
                  <a:gd name="connsiteX7" fmla="*/ 1693628 w 2999409"/>
                  <a:gd name="connsiteY7" fmla="*/ 1168502 h 1892070"/>
                  <a:gd name="connsiteX8" fmla="*/ 1940118 w 2999409"/>
                  <a:gd name="connsiteY8" fmla="*/ 556252 h 1892070"/>
                  <a:gd name="connsiteX9" fmla="*/ 2282024 w 2999409"/>
                  <a:gd name="connsiteY9" fmla="*/ 1550165 h 1892070"/>
                  <a:gd name="connsiteX10" fmla="*/ 2369488 w 2999409"/>
                  <a:gd name="connsiteY10" fmla="*/ 1748948 h 1892070"/>
                  <a:gd name="connsiteX11" fmla="*/ 2496709 w 2999409"/>
                  <a:gd name="connsiteY11" fmla="*/ 1701239 h 1892070"/>
                  <a:gd name="connsiteX12" fmla="*/ 2568271 w 2999409"/>
                  <a:gd name="connsiteY12" fmla="*/ 1764850 h 1892070"/>
                  <a:gd name="connsiteX13" fmla="*/ 2631882 w 2999409"/>
                  <a:gd name="connsiteY13" fmla="*/ 1764850 h 1892070"/>
                  <a:gd name="connsiteX14" fmla="*/ 2735249 w 2999409"/>
                  <a:gd name="connsiteY14" fmla="*/ 1812558 h 1892070"/>
                  <a:gd name="connsiteX15" fmla="*/ 2918129 w 2999409"/>
                  <a:gd name="connsiteY15" fmla="*/ 1812558 h 1892070"/>
                  <a:gd name="connsiteX16" fmla="*/ 2997642 w 2999409"/>
                  <a:gd name="connsiteY16" fmla="*/ 1780752 h 1892070"/>
                  <a:gd name="connsiteX17" fmla="*/ 2997642 w 2999409"/>
                  <a:gd name="connsiteY17" fmla="*/ 1780752 h 1892070"/>
                  <a:gd name="connsiteX18" fmla="*/ 2997642 w 2999409"/>
                  <a:gd name="connsiteY18" fmla="*/ 1764850 h 1892070"/>
                  <a:gd name="connsiteX19" fmla="*/ 2973787 w 2999409"/>
                  <a:gd name="connsiteY19" fmla="*/ 1892070 h 1892070"/>
                  <a:gd name="connsiteX0" fmla="*/ 0 w 2999409"/>
                  <a:gd name="connsiteY0" fmla="*/ 1702741 h 1885621"/>
                  <a:gd name="connsiteX1" fmla="*/ 318052 w 2999409"/>
                  <a:gd name="connsiteY1" fmla="*/ 1448299 h 1885621"/>
                  <a:gd name="connsiteX2" fmla="*/ 516835 w 2999409"/>
                  <a:gd name="connsiteY2" fmla="*/ 40919 h 1885621"/>
                  <a:gd name="connsiteX3" fmla="*/ 930301 w 2999409"/>
                  <a:gd name="connsiteY3" fmla="*/ 390776 h 1885621"/>
                  <a:gd name="connsiteX4" fmla="*/ 1105231 w 2999409"/>
                  <a:gd name="connsiteY4" fmla="*/ 525948 h 1885621"/>
                  <a:gd name="connsiteX5" fmla="*/ 1184744 w 2999409"/>
                  <a:gd name="connsiteY5" fmla="*/ 653170 h 1885621"/>
                  <a:gd name="connsiteX6" fmla="*/ 1327868 w 2999409"/>
                  <a:gd name="connsiteY6" fmla="*/ 788342 h 1885621"/>
                  <a:gd name="connsiteX7" fmla="*/ 1693628 w 2999409"/>
                  <a:gd name="connsiteY7" fmla="*/ 1162053 h 1885621"/>
                  <a:gd name="connsiteX8" fmla="*/ 1940118 w 2999409"/>
                  <a:gd name="connsiteY8" fmla="*/ 549803 h 1885621"/>
                  <a:gd name="connsiteX9" fmla="*/ 2282024 w 2999409"/>
                  <a:gd name="connsiteY9" fmla="*/ 1543716 h 1885621"/>
                  <a:gd name="connsiteX10" fmla="*/ 2369488 w 2999409"/>
                  <a:gd name="connsiteY10" fmla="*/ 1742499 h 1885621"/>
                  <a:gd name="connsiteX11" fmla="*/ 2496709 w 2999409"/>
                  <a:gd name="connsiteY11" fmla="*/ 1694790 h 1885621"/>
                  <a:gd name="connsiteX12" fmla="*/ 2568271 w 2999409"/>
                  <a:gd name="connsiteY12" fmla="*/ 1758401 h 1885621"/>
                  <a:gd name="connsiteX13" fmla="*/ 2631882 w 2999409"/>
                  <a:gd name="connsiteY13" fmla="*/ 1758401 h 1885621"/>
                  <a:gd name="connsiteX14" fmla="*/ 2735249 w 2999409"/>
                  <a:gd name="connsiteY14" fmla="*/ 1806109 h 1885621"/>
                  <a:gd name="connsiteX15" fmla="*/ 2918129 w 2999409"/>
                  <a:gd name="connsiteY15" fmla="*/ 1806109 h 1885621"/>
                  <a:gd name="connsiteX16" fmla="*/ 2997642 w 2999409"/>
                  <a:gd name="connsiteY16" fmla="*/ 1774303 h 1885621"/>
                  <a:gd name="connsiteX17" fmla="*/ 2997642 w 2999409"/>
                  <a:gd name="connsiteY17" fmla="*/ 1774303 h 1885621"/>
                  <a:gd name="connsiteX18" fmla="*/ 2997642 w 2999409"/>
                  <a:gd name="connsiteY18" fmla="*/ 1758401 h 1885621"/>
                  <a:gd name="connsiteX19" fmla="*/ 2973787 w 2999409"/>
                  <a:gd name="connsiteY19" fmla="*/ 1885621 h 1885621"/>
                  <a:gd name="connsiteX0" fmla="*/ 0 w 2998819"/>
                  <a:gd name="connsiteY0" fmla="*/ 1702741 h 1811127"/>
                  <a:gd name="connsiteX1" fmla="*/ 318052 w 2998819"/>
                  <a:gd name="connsiteY1" fmla="*/ 1448299 h 1811127"/>
                  <a:gd name="connsiteX2" fmla="*/ 516835 w 2998819"/>
                  <a:gd name="connsiteY2" fmla="*/ 40919 h 1811127"/>
                  <a:gd name="connsiteX3" fmla="*/ 930301 w 2998819"/>
                  <a:gd name="connsiteY3" fmla="*/ 390776 h 1811127"/>
                  <a:gd name="connsiteX4" fmla="*/ 1105231 w 2998819"/>
                  <a:gd name="connsiteY4" fmla="*/ 525948 h 1811127"/>
                  <a:gd name="connsiteX5" fmla="*/ 1184744 w 2998819"/>
                  <a:gd name="connsiteY5" fmla="*/ 653170 h 1811127"/>
                  <a:gd name="connsiteX6" fmla="*/ 1327868 w 2998819"/>
                  <a:gd name="connsiteY6" fmla="*/ 788342 h 1811127"/>
                  <a:gd name="connsiteX7" fmla="*/ 1693628 w 2998819"/>
                  <a:gd name="connsiteY7" fmla="*/ 1162053 h 1811127"/>
                  <a:gd name="connsiteX8" fmla="*/ 1940118 w 2998819"/>
                  <a:gd name="connsiteY8" fmla="*/ 549803 h 1811127"/>
                  <a:gd name="connsiteX9" fmla="*/ 2282024 w 2998819"/>
                  <a:gd name="connsiteY9" fmla="*/ 1543716 h 1811127"/>
                  <a:gd name="connsiteX10" fmla="*/ 2369488 w 2998819"/>
                  <a:gd name="connsiteY10" fmla="*/ 1742499 h 1811127"/>
                  <a:gd name="connsiteX11" fmla="*/ 2496709 w 2998819"/>
                  <a:gd name="connsiteY11" fmla="*/ 1694790 h 1811127"/>
                  <a:gd name="connsiteX12" fmla="*/ 2568271 w 2998819"/>
                  <a:gd name="connsiteY12" fmla="*/ 1758401 h 1811127"/>
                  <a:gd name="connsiteX13" fmla="*/ 2631882 w 2998819"/>
                  <a:gd name="connsiteY13" fmla="*/ 1758401 h 1811127"/>
                  <a:gd name="connsiteX14" fmla="*/ 2735249 w 2998819"/>
                  <a:gd name="connsiteY14" fmla="*/ 1806109 h 1811127"/>
                  <a:gd name="connsiteX15" fmla="*/ 2918129 w 2998819"/>
                  <a:gd name="connsiteY15" fmla="*/ 1806109 h 1811127"/>
                  <a:gd name="connsiteX16" fmla="*/ 2997642 w 2998819"/>
                  <a:gd name="connsiteY16" fmla="*/ 1774303 h 1811127"/>
                  <a:gd name="connsiteX17" fmla="*/ 2997642 w 2998819"/>
                  <a:gd name="connsiteY17" fmla="*/ 1774303 h 1811127"/>
                  <a:gd name="connsiteX18" fmla="*/ 2997642 w 2998819"/>
                  <a:gd name="connsiteY18" fmla="*/ 1758401 h 1811127"/>
                  <a:gd name="connsiteX19" fmla="*/ 2981739 w 2998819"/>
                  <a:gd name="connsiteY19" fmla="*/ 1766351 h 1811127"/>
                  <a:gd name="connsiteX0" fmla="*/ 0 w 3001765"/>
                  <a:gd name="connsiteY0" fmla="*/ 1702741 h 1811127"/>
                  <a:gd name="connsiteX1" fmla="*/ 318052 w 3001765"/>
                  <a:gd name="connsiteY1" fmla="*/ 1448299 h 1811127"/>
                  <a:gd name="connsiteX2" fmla="*/ 516835 w 3001765"/>
                  <a:gd name="connsiteY2" fmla="*/ 40919 h 1811127"/>
                  <a:gd name="connsiteX3" fmla="*/ 930301 w 3001765"/>
                  <a:gd name="connsiteY3" fmla="*/ 390776 h 1811127"/>
                  <a:gd name="connsiteX4" fmla="*/ 1105231 w 3001765"/>
                  <a:gd name="connsiteY4" fmla="*/ 525948 h 1811127"/>
                  <a:gd name="connsiteX5" fmla="*/ 1184744 w 3001765"/>
                  <a:gd name="connsiteY5" fmla="*/ 653170 h 1811127"/>
                  <a:gd name="connsiteX6" fmla="*/ 1327868 w 3001765"/>
                  <a:gd name="connsiteY6" fmla="*/ 788342 h 1811127"/>
                  <a:gd name="connsiteX7" fmla="*/ 1693628 w 3001765"/>
                  <a:gd name="connsiteY7" fmla="*/ 1162053 h 1811127"/>
                  <a:gd name="connsiteX8" fmla="*/ 1940118 w 3001765"/>
                  <a:gd name="connsiteY8" fmla="*/ 549803 h 1811127"/>
                  <a:gd name="connsiteX9" fmla="*/ 2282024 w 3001765"/>
                  <a:gd name="connsiteY9" fmla="*/ 1543716 h 1811127"/>
                  <a:gd name="connsiteX10" fmla="*/ 2369488 w 3001765"/>
                  <a:gd name="connsiteY10" fmla="*/ 1742499 h 1811127"/>
                  <a:gd name="connsiteX11" fmla="*/ 2496709 w 3001765"/>
                  <a:gd name="connsiteY11" fmla="*/ 1694790 h 1811127"/>
                  <a:gd name="connsiteX12" fmla="*/ 2568271 w 3001765"/>
                  <a:gd name="connsiteY12" fmla="*/ 1758401 h 1811127"/>
                  <a:gd name="connsiteX13" fmla="*/ 2631882 w 3001765"/>
                  <a:gd name="connsiteY13" fmla="*/ 1758401 h 1811127"/>
                  <a:gd name="connsiteX14" fmla="*/ 2735249 w 3001765"/>
                  <a:gd name="connsiteY14" fmla="*/ 1806109 h 1811127"/>
                  <a:gd name="connsiteX15" fmla="*/ 2918129 w 3001765"/>
                  <a:gd name="connsiteY15" fmla="*/ 1806109 h 1811127"/>
                  <a:gd name="connsiteX16" fmla="*/ 2997642 w 3001765"/>
                  <a:gd name="connsiteY16" fmla="*/ 1774303 h 1811127"/>
                  <a:gd name="connsiteX17" fmla="*/ 2997642 w 3001765"/>
                  <a:gd name="connsiteY17" fmla="*/ 1774303 h 1811127"/>
                  <a:gd name="connsiteX18" fmla="*/ 2997642 w 3001765"/>
                  <a:gd name="connsiteY18" fmla="*/ 1758401 h 1811127"/>
                  <a:gd name="connsiteX19" fmla="*/ 2941982 w 3001765"/>
                  <a:gd name="connsiteY19" fmla="*/ 1790205 h 181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01765" h="1811127">
                    <a:moveTo>
                      <a:pt x="0" y="1702741"/>
                    </a:moveTo>
                    <a:cubicBezTo>
                      <a:pt x="132522" y="1685513"/>
                      <a:pt x="231913" y="1725269"/>
                      <a:pt x="318052" y="1448299"/>
                    </a:cubicBezTo>
                    <a:cubicBezTo>
                      <a:pt x="404191" y="1171329"/>
                      <a:pt x="414794" y="217173"/>
                      <a:pt x="516835" y="40919"/>
                    </a:cubicBezTo>
                    <a:cubicBezTo>
                      <a:pt x="618876" y="-135335"/>
                      <a:pt x="832235" y="309938"/>
                      <a:pt x="930301" y="390776"/>
                    </a:cubicBezTo>
                    <a:cubicBezTo>
                      <a:pt x="1028367" y="471614"/>
                      <a:pt x="1062824" y="482216"/>
                      <a:pt x="1105231" y="525948"/>
                    </a:cubicBezTo>
                    <a:cubicBezTo>
                      <a:pt x="1147638" y="569680"/>
                      <a:pt x="1147638" y="609438"/>
                      <a:pt x="1184744" y="653170"/>
                    </a:cubicBezTo>
                    <a:cubicBezTo>
                      <a:pt x="1221850" y="696902"/>
                      <a:pt x="1243054" y="703528"/>
                      <a:pt x="1327868" y="788342"/>
                    </a:cubicBezTo>
                    <a:cubicBezTo>
                      <a:pt x="1412682" y="873156"/>
                      <a:pt x="1591586" y="1201809"/>
                      <a:pt x="1693628" y="1162053"/>
                    </a:cubicBezTo>
                    <a:cubicBezTo>
                      <a:pt x="1795670" y="1122296"/>
                      <a:pt x="1842052" y="486193"/>
                      <a:pt x="1940118" y="549803"/>
                    </a:cubicBezTo>
                    <a:cubicBezTo>
                      <a:pt x="2038184" y="613414"/>
                      <a:pt x="2210462" y="1344933"/>
                      <a:pt x="2282024" y="1543716"/>
                    </a:cubicBezTo>
                    <a:cubicBezTo>
                      <a:pt x="2353586" y="1742499"/>
                      <a:pt x="2333707" y="1717320"/>
                      <a:pt x="2369488" y="1742499"/>
                    </a:cubicBezTo>
                    <a:cubicBezTo>
                      <a:pt x="2405269" y="1767678"/>
                      <a:pt x="2463579" y="1692140"/>
                      <a:pt x="2496709" y="1694790"/>
                    </a:cubicBezTo>
                    <a:cubicBezTo>
                      <a:pt x="2529840" y="1697440"/>
                      <a:pt x="2545742" y="1747799"/>
                      <a:pt x="2568271" y="1758401"/>
                    </a:cubicBezTo>
                    <a:cubicBezTo>
                      <a:pt x="2590800" y="1769003"/>
                      <a:pt x="2604052" y="1750450"/>
                      <a:pt x="2631882" y="1758401"/>
                    </a:cubicBezTo>
                    <a:cubicBezTo>
                      <a:pt x="2659712" y="1766352"/>
                      <a:pt x="2687541" y="1798158"/>
                      <a:pt x="2735249" y="1806109"/>
                    </a:cubicBezTo>
                    <a:cubicBezTo>
                      <a:pt x="2782957" y="1814060"/>
                      <a:pt x="2874397" y="1811410"/>
                      <a:pt x="2918129" y="1806109"/>
                    </a:cubicBezTo>
                    <a:cubicBezTo>
                      <a:pt x="2961861" y="1800808"/>
                      <a:pt x="2997642" y="1774303"/>
                      <a:pt x="2997642" y="1774303"/>
                    </a:cubicBezTo>
                    <a:lnTo>
                      <a:pt x="2997642" y="1774303"/>
                    </a:lnTo>
                    <a:cubicBezTo>
                      <a:pt x="2997642" y="1771653"/>
                      <a:pt x="3006919" y="1755751"/>
                      <a:pt x="2997642" y="1758401"/>
                    </a:cubicBezTo>
                    <a:cubicBezTo>
                      <a:pt x="2988365" y="1761051"/>
                      <a:pt x="2932043" y="1788880"/>
                      <a:pt x="2941982" y="1790205"/>
                    </a:cubicBezTo>
                  </a:path>
                </a:pathLst>
              </a:custGeom>
              <a:noFill/>
              <a:ln w="76200">
                <a:gradFill>
                  <a:gsLst>
                    <a:gs pos="0">
                      <a:srgbClr val="485B28"/>
                    </a:gs>
                    <a:gs pos="50000">
                      <a:srgbClr val="ADCC72"/>
                    </a:gs>
                    <a:gs pos="100000">
                      <a:schemeClr val="accent3">
                        <a:lumMod val="75000"/>
                      </a:schemeClr>
                    </a:gs>
                  </a:gsLst>
                  <a:lin ang="5400000" scaled="0"/>
                </a:gra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6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E4F7BDC-D167-3F45-8037-0A4F6FA499CC}"/>
                  </a:ext>
                </a:extLst>
              </p:cNvPr>
              <p:cNvSpPr/>
              <p:nvPr/>
            </p:nvSpPr>
            <p:spPr>
              <a:xfrm>
                <a:off x="4846320" y="1115454"/>
                <a:ext cx="3001175" cy="1811127"/>
              </a:xfrm>
              <a:custGeom>
                <a:avLst/>
                <a:gdLst>
                  <a:gd name="connsiteX0" fmla="*/ 0 w 3013544"/>
                  <a:gd name="connsiteY0" fmla="*/ 1704855 h 1947111"/>
                  <a:gd name="connsiteX1" fmla="*/ 302150 w 3013544"/>
                  <a:gd name="connsiteY1" fmla="*/ 1696904 h 1947111"/>
                  <a:gd name="connsiteX2" fmla="*/ 508884 w 3013544"/>
                  <a:gd name="connsiteY2" fmla="*/ 50984 h 1947111"/>
                  <a:gd name="connsiteX3" fmla="*/ 763325 w 3013544"/>
                  <a:gd name="connsiteY3" fmla="*/ 432647 h 1947111"/>
                  <a:gd name="connsiteX4" fmla="*/ 993913 w 3013544"/>
                  <a:gd name="connsiteY4" fmla="*/ 575770 h 1947111"/>
                  <a:gd name="connsiteX5" fmla="*/ 1176793 w 3013544"/>
                  <a:gd name="connsiteY5" fmla="*/ 663235 h 1947111"/>
                  <a:gd name="connsiteX6" fmla="*/ 1319917 w 3013544"/>
                  <a:gd name="connsiteY6" fmla="*/ 798407 h 1947111"/>
                  <a:gd name="connsiteX7" fmla="*/ 1685677 w 3013544"/>
                  <a:gd name="connsiteY7" fmla="*/ 1172118 h 1947111"/>
                  <a:gd name="connsiteX8" fmla="*/ 1932167 w 3013544"/>
                  <a:gd name="connsiteY8" fmla="*/ 559868 h 1947111"/>
                  <a:gd name="connsiteX9" fmla="*/ 2345635 w 3013544"/>
                  <a:gd name="connsiteY9" fmla="*/ 1792320 h 1947111"/>
                  <a:gd name="connsiteX10" fmla="*/ 2401294 w 3013544"/>
                  <a:gd name="connsiteY10" fmla="*/ 1919541 h 1947111"/>
                  <a:gd name="connsiteX11" fmla="*/ 2488758 w 3013544"/>
                  <a:gd name="connsiteY11" fmla="*/ 1704855 h 1947111"/>
                  <a:gd name="connsiteX12" fmla="*/ 2560320 w 3013544"/>
                  <a:gd name="connsiteY12" fmla="*/ 1768466 h 1947111"/>
                  <a:gd name="connsiteX13" fmla="*/ 2623931 w 3013544"/>
                  <a:gd name="connsiteY13" fmla="*/ 1768466 h 1947111"/>
                  <a:gd name="connsiteX14" fmla="*/ 2727298 w 3013544"/>
                  <a:gd name="connsiteY14" fmla="*/ 1816174 h 1947111"/>
                  <a:gd name="connsiteX15" fmla="*/ 2910178 w 3013544"/>
                  <a:gd name="connsiteY15" fmla="*/ 1816174 h 1947111"/>
                  <a:gd name="connsiteX16" fmla="*/ 2989691 w 3013544"/>
                  <a:gd name="connsiteY16" fmla="*/ 1784368 h 1947111"/>
                  <a:gd name="connsiteX17" fmla="*/ 2989691 w 3013544"/>
                  <a:gd name="connsiteY17" fmla="*/ 1784368 h 1947111"/>
                  <a:gd name="connsiteX18" fmla="*/ 2989691 w 3013544"/>
                  <a:gd name="connsiteY18" fmla="*/ 1768466 h 1947111"/>
                  <a:gd name="connsiteX19" fmla="*/ 3013544 w 3013544"/>
                  <a:gd name="connsiteY19" fmla="*/ 1768466 h 1947111"/>
                  <a:gd name="connsiteX0" fmla="*/ 0 w 3013544"/>
                  <a:gd name="connsiteY0" fmla="*/ 1704855 h 1874164"/>
                  <a:gd name="connsiteX1" fmla="*/ 302150 w 3013544"/>
                  <a:gd name="connsiteY1" fmla="*/ 1696904 h 1874164"/>
                  <a:gd name="connsiteX2" fmla="*/ 508884 w 3013544"/>
                  <a:gd name="connsiteY2" fmla="*/ 50984 h 1874164"/>
                  <a:gd name="connsiteX3" fmla="*/ 763325 w 3013544"/>
                  <a:gd name="connsiteY3" fmla="*/ 432647 h 1874164"/>
                  <a:gd name="connsiteX4" fmla="*/ 993913 w 3013544"/>
                  <a:gd name="connsiteY4" fmla="*/ 575770 h 1874164"/>
                  <a:gd name="connsiteX5" fmla="*/ 1176793 w 3013544"/>
                  <a:gd name="connsiteY5" fmla="*/ 663235 h 1874164"/>
                  <a:gd name="connsiteX6" fmla="*/ 1319917 w 3013544"/>
                  <a:gd name="connsiteY6" fmla="*/ 798407 h 1874164"/>
                  <a:gd name="connsiteX7" fmla="*/ 1685677 w 3013544"/>
                  <a:gd name="connsiteY7" fmla="*/ 1172118 h 1874164"/>
                  <a:gd name="connsiteX8" fmla="*/ 1932167 w 3013544"/>
                  <a:gd name="connsiteY8" fmla="*/ 559868 h 1874164"/>
                  <a:gd name="connsiteX9" fmla="*/ 2345635 w 3013544"/>
                  <a:gd name="connsiteY9" fmla="*/ 1792320 h 1874164"/>
                  <a:gd name="connsiteX10" fmla="*/ 2361537 w 3013544"/>
                  <a:gd name="connsiteY10" fmla="*/ 1752564 h 1874164"/>
                  <a:gd name="connsiteX11" fmla="*/ 2488758 w 3013544"/>
                  <a:gd name="connsiteY11" fmla="*/ 1704855 h 1874164"/>
                  <a:gd name="connsiteX12" fmla="*/ 2560320 w 3013544"/>
                  <a:gd name="connsiteY12" fmla="*/ 1768466 h 1874164"/>
                  <a:gd name="connsiteX13" fmla="*/ 2623931 w 3013544"/>
                  <a:gd name="connsiteY13" fmla="*/ 1768466 h 1874164"/>
                  <a:gd name="connsiteX14" fmla="*/ 2727298 w 3013544"/>
                  <a:gd name="connsiteY14" fmla="*/ 1816174 h 1874164"/>
                  <a:gd name="connsiteX15" fmla="*/ 2910178 w 3013544"/>
                  <a:gd name="connsiteY15" fmla="*/ 1816174 h 1874164"/>
                  <a:gd name="connsiteX16" fmla="*/ 2989691 w 3013544"/>
                  <a:gd name="connsiteY16" fmla="*/ 1784368 h 1874164"/>
                  <a:gd name="connsiteX17" fmla="*/ 2989691 w 3013544"/>
                  <a:gd name="connsiteY17" fmla="*/ 1784368 h 1874164"/>
                  <a:gd name="connsiteX18" fmla="*/ 2989691 w 3013544"/>
                  <a:gd name="connsiteY18" fmla="*/ 1768466 h 1874164"/>
                  <a:gd name="connsiteX19" fmla="*/ 3013544 w 3013544"/>
                  <a:gd name="connsiteY19" fmla="*/ 1768466 h 1874164"/>
                  <a:gd name="connsiteX0" fmla="*/ 0 w 3013544"/>
                  <a:gd name="connsiteY0" fmla="*/ 1704855 h 1857900"/>
                  <a:gd name="connsiteX1" fmla="*/ 302150 w 3013544"/>
                  <a:gd name="connsiteY1" fmla="*/ 1696904 h 1857900"/>
                  <a:gd name="connsiteX2" fmla="*/ 508884 w 3013544"/>
                  <a:gd name="connsiteY2" fmla="*/ 50984 h 1857900"/>
                  <a:gd name="connsiteX3" fmla="*/ 763325 w 3013544"/>
                  <a:gd name="connsiteY3" fmla="*/ 432647 h 1857900"/>
                  <a:gd name="connsiteX4" fmla="*/ 993913 w 3013544"/>
                  <a:gd name="connsiteY4" fmla="*/ 575770 h 1857900"/>
                  <a:gd name="connsiteX5" fmla="*/ 1176793 w 3013544"/>
                  <a:gd name="connsiteY5" fmla="*/ 663235 h 1857900"/>
                  <a:gd name="connsiteX6" fmla="*/ 1319917 w 3013544"/>
                  <a:gd name="connsiteY6" fmla="*/ 798407 h 1857900"/>
                  <a:gd name="connsiteX7" fmla="*/ 1685677 w 3013544"/>
                  <a:gd name="connsiteY7" fmla="*/ 1172118 h 1857900"/>
                  <a:gd name="connsiteX8" fmla="*/ 1932167 w 3013544"/>
                  <a:gd name="connsiteY8" fmla="*/ 559868 h 1857900"/>
                  <a:gd name="connsiteX9" fmla="*/ 2274073 w 3013544"/>
                  <a:gd name="connsiteY9" fmla="*/ 1553781 h 1857900"/>
                  <a:gd name="connsiteX10" fmla="*/ 2361537 w 3013544"/>
                  <a:gd name="connsiteY10" fmla="*/ 1752564 h 1857900"/>
                  <a:gd name="connsiteX11" fmla="*/ 2488758 w 3013544"/>
                  <a:gd name="connsiteY11" fmla="*/ 1704855 h 1857900"/>
                  <a:gd name="connsiteX12" fmla="*/ 2560320 w 3013544"/>
                  <a:gd name="connsiteY12" fmla="*/ 1768466 h 1857900"/>
                  <a:gd name="connsiteX13" fmla="*/ 2623931 w 3013544"/>
                  <a:gd name="connsiteY13" fmla="*/ 1768466 h 1857900"/>
                  <a:gd name="connsiteX14" fmla="*/ 2727298 w 3013544"/>
                  <a:gd name="connsiteY14" fmla="*/ 1816174 h 1857900"/>
                  <a:gd name="connsiteX15" fmla="*/ 2910178 w 3013544"/>
                  <a:gd name="connsiteY15" fmla="*/ 1816174 h 1857900"/>
                  <a:gd name="connsiteX16" fmla="*/ 2989691 w 3013544"/>
                  <a:gd name="connsiteY16" fmla="*/ 1784368 h 1857900"/>
                  <a:gd name="connsiteX17" fmla="*/ 2989691 w 3013544"/>
                  <a:gd name="connsiteY17" fmla="*/ 1784368 h 1857900"/>
                  <a:gd name="connsiteX18" fmla="*/ 2989691 w 3013544"/>
                  <a:gd name="connsiteY18" fmla="*/ 1768466 h 1857900"/>
                  <a:gd name="connsiteX19" fmla="*/ 3013544 w 3013544"/>
                  <a:gd name="connsiteY19" fmla="*/ 1768466 h 1857900"/>
                  <a:gd name="connsiteX0" fmla="*/ 0 w 2991458"/>
                  <a:gd name="connsiteY0" fmla="*/ 1704855 h 1895686"/>
                  <a:gd name="connsiteX1" fmla="*/ 302150 w 2991458"/>
                  <a:gd name="connsiteY1" fmla="*/ 1696904 h 1895686"/>
                  <a:gd name="connsiteX2" fmla="*/ 508884 w 2991458"/>
                  <a:gd name="connsiteY2" fmla="*/ 50984 h 1895686"/>
                  <a:gd name="connsiteX3" fmla="*/ 763325 w 2991458"/>
                  <a:gd name="connsiteY3" fmla="*/ 432647 h 1895686"/>
                  <a:gd name="connsiteX4" fmla="*/ 993913 w 2991458"/>
                  <a:gd name="connsiteY4" fmla="*/ 575770 h 1895686"/>
                  <a:gd name="connsiteX5" fmla="*/ 1176793 w 2991458"/>
                  <a:gd name="connsiteY5" fmla="*/ 663235 h 1895686"/>
                  <a:gd name="connsiteX6" fmla="*/ 1319917 w 2991458"/>
                  <a:gd name="connsiteY6" fmla="*/ 798407 h 1895686"/>
                  <a:gd name="connsiteX7" fmla="*/ 1685677 w 2991458"/>
                  <a:gd name="connsiteY7" fmla="*/ 1172118 h 1895686"/>
                  <a:gd name="connsiteX8" fmla="*/ 1932167 w 2991458"/>
                  <a:gd name="connsiteY8" fmla="*/ 559868 h 1895686"/>
                  <a:gd name="connsiteX9" fmla="*/ 2274073 w 2991458"/>
                  <a:gd name="connsiteY9" fmla="*/ 1553781 h 1895686"/>
                  <a:gd name="connsiteX10" fmla="*/ 2361537 w 2991458"/>
                  <a:gd name="connsiteY10" fmla="*/ 1752564 h 1895686"/>
                  <a:gd name="connsiteX11" fmla="*/ 2488758 w 2991458"/>
                  <a:gd name="connsiteY11" fmla="*/ 1704855 h 1895686"/>
                  <a:gd name="connsiteX12" fmla="*/ 2560320 w 2991458"/>
                  <a:gd name="connsiteY12" fmla="*/ 1768466 h 1895686"/>
                  <a:gd name="connsiteX13" fmla="*/ 2623931 w 2991458"/>
                  <a:gd name="connsiteY13" fmla="*/ 1768466 h 1895686"/>
                  <a:gd name="connsiteX14" fmla="*/ 2727298 w 2991458"/>
                  <a:gd name="connsiteY14" fmla="*/ 1816174 h 1895686"/>
                  <a:gd name="connsiteX15" fmla="*/ 2910178 w 2991458"/>
                  <a:gd name="connsiteY15" fmla="*/ 1816174 h 1895686"/>
                  <a:gd name="connsiteX16" fmla="*/ 2989691 w 2991458"/>
                  <a:gd name="connsiteY16" fmla="*/ 1784368 h 1895686"/>
                  <a:gd name="connsiteX17" fmla="*/ 2989691 w 2991458"/>
                  <a:gd name="connsiteY17" fmla="*/ 1784368 h 1895686"/>
                  <a:gd name="connsiteX18" fmla="*/ 2989691 w 2991458"/>
                  <a:gd name="connsiteY18" fmla="*/ 1768466 h 1895686"/>
                  <a:gd name="connsiteX19" fmla="*/ 2965836 w 2991458"/>
                  <a:gd name="connsiteY19" fmla="*/ 1895686 h 1895686"/>
                  <a:gd name="connsiteX0" fmla="*/ 0 w 2991458"/>
                  <a:gd name="connsiteY0" fmla="*/ 1707056 h 1897887"/>
                  <a:gd name="connsiteX1" fmla="*/ 302150 w 2991458"/>
                  <a:gd name="connsiteY1" fmla="*/ 1699105 h 1897887"/>
                  <a:gd name="connsiteX2" fmla="*/ 508884 w 2991458"/>
                  <a:gd name="connsiteY2" fmla="*/ 53185 h 1897887"/>
                  <a:gd name="connsiteX3" fmla="*/ 882594 w 2991458"/>
                  <a:gd name="connsiteY3" fmla="*/ 418945 h 1897887"/>
                  <a:gd name="connsiteX4" fmla="*/ 993913 w 2991458"/>
                  <a:gd name="connsiteY4" fmla="*/ 577971 h 1897887"/>
                  <a:gd name="connsiteX5" fmla="*/ 1176793 w 2991458"/>
                  <a:gd name="connsiteY5" fmla="*/ 665436 h 1897887"/>
                  <a:gd name="connsiteX6" fmla="*/ 1319917 w 2991458"/>
                  <a:gd name="connsiteY6" fmla="*/ 800608 h 1897887"/>
                  <a:gd name="connsiteX7" fmla="*/ 1685677 w 2991458"/>
                  <a:gd name="connsiteY7" fmla="*/ 1174319 h 1897887"/>
                  <a:gd name="connsiteX8" fmla="*/ 1932167 w 2991458"/>
                  <a:gd name="connsiteY8" fmla="*/ 562069 h 1897887"/>
                  <a:gd name="connsiteX9" fmla="*/ 2274073 w 2991458"/>
                  <a:gd name="connsiteY9" fmla="*/ 1555982 h 1897887"/>
                  <a:gd name="connsiteX10" fmla="*/ 2361537 w 2991458"/>
                  <a:gd name="connsiteY10" fmla="*/ 1754765 h 1897887"/>
                  <a:gd name="connsiteX11" fmla="*/ 2488758 w 2991458"/>
                  <a:gd name="connsiteY11" fmla="*/ 1707056 h 1897887"/>
                  <a:gd name="connsiteX12" fmla="*/ 2560320 w 2991458"/>
                  <a:gd name="connsiteY12" fmla="*/ 1770667 h 1897887"/>
                  <a:gd name="connsiteX13" fmla="*/ 2623931 w 2991458"/>
                  <a:gd name="connsiteY13" fmla="*/ 1770667 h 1897887"/>
                  <a:gd name="connsiteX14" fmla="*/ 2727298 w 2991458"/>
                  <a:gd name="connsiteY14" fmla="*/ 1818375 h 1897887"/>
                  <a:gd name="connsiteX15" fmla="*/ 2910178 w 2991458"/>
                  <a:gd name="connsiteY15" fmla="*/ 1818375 h 1897887"/>
                  <a:gd name="connsiteX16" fmla="*/ 2989691 w 2991458"/>
                  <a:gd name="connsiteY16" fmla="*/ 1786569 h 1897887"/>
                  <a:gd name="connsiteX17" fmla="*/ 2989691 w 2991458"/>
                  <a:gd name="connsiteY17" fmla="*/ 1786569 h 1897887"/>
                  <a:gd name="connsiteX18" fmla="*/ 2989691 w 2991458"/>
                  <a:gd name="connsiteY18" fmla="*/ 1770667 h 1897887"/>
                  <a:gd name="connsiteX19" fmla="*/ 2965836 w 2991458"/>
                  <a:gd name="connsiteY19" fmla="*/ 1897887 h 1897887"/>
                  <a:gd name="connsiteX0" fmla="*/ 0 w 2991458"/>
                  <a:gd name="connsiteY0" fmla="*/ 1706556 h 1897387"/>
                  <a:gd name="connsiteX1" fmla="*/ 302150 w 2991458"/>
                  <a:gd name="connsiteY1" fmla="*/ 1698605 h 1897387"/>
                  <a:gd name="connsiteX2" fmla="*/ 508884 w 2991458"/>
                  <a:gd name="connsiteY2" fmla="*/ 52685 h 1897387"/>
                  <a:gd name="connsiteX3" fmla="*/ 882594 w 2991458"/>
                  <a:gd name="connsiteY3" fmla="*/ 418445 h 1897387"/>
                  <a:gd name="connsiteX4" fmla="*/ 1097280 w 2991458"/>
                  <a:gd name="connsiteY4" fmla="*/ 537714 h 1897387"/>
                  <a:gd name="connsiteX5" fmla="*/ 1176793 w 2991458"/>
                  <a:gd name="connsiteY5" fmla="*/ 664936 h 1897387"/>
                  <a:gd name="connsiteX6" fmla="*/ 1319917 w 2991458"/>
                  <a:gd name="connsiteY6" fmla="*/ 800108 h 1897387"/>
                  <a:gd name="connsiteX7" fmla="*/ 1685677 w 2991458"/>
                  <a:gd name="connsiteY7" fmla="*/ 1173819 h 1897387"/>
                  <a:gd name="connsiteX8" fmla="*/ 1932167 w 2991458"/>
                  <a:gd name="connsiteY8" fmla="*/ 561569 h 1897387"/>
                  <a:gd name="connsiteX9" fmla="*/ 2274073 w 2991458"/>
                  <a:gd name="connsiteY9" fmla="*/ 1555482 h 1897387"/>
                  <a:gd name="connsiteX10" fmla="*/ 2361537 w 2991458"/>
                  <a:gd name="connsiteY10" fmla="*/ 1754265 h 1897387"/>
                  <a:gd name="connsiteX11" fmla="*/ 2488758 w 2991458"/>
                  <a:gd name="connsiteY11" fmla="*/ 1706556 h 1897387"/>
                  <a:gd name="connsiteX12" fmla="*/ 2560320 w 2991458"/>
                  <a:gd name="connsiteY12" fmla="*/ 1770167 h 1897387"/>
                  <a:gd name="connsiteX13" fmla="*/ 2623931 w 2991458"/>
                  <a:gd name="connsiteY13" fmla="*/ 1770167 h 1897387"/>
                  <a:gd name="connsiteX14" fmla="*/ 2727298 w 2991458"/>
                  <a:gd name="connsiteY14" fmla="*/ 1817875 h 1897387"/>
                  <a:gd name="connsiteX15" fmla="*/ 2910178 w 2991458"/>
                  <a:gd name="connsiteY15" fmla="*/ 1817875 h 1897387"/>
                  <a:gd name="connsiteX16" fmla="*/ 2989691 w 2991458"/>
                  <a:gd name="connsiteY16" fmla="*/ 1786069 h 1897387"/>
                  <a:gd name="connsiteX17" fmla="*/ 2989691 w 2991458"/>
                  <a:gd name="connsiteY17" fmla="*/ 1786069 h 1897387"/>
                  <a:gd name="connsiteX18" fmla="*/ 2989691 w 2991458"/>
                  <a:gd name="connsiteY18" fmla="*/ 1770167 h 1897387"/>
                  <a:gd name="connsiteX19" fmla="*/ 2965836 w 2991458"/>
                  <a:gd name="connsiteY19" fmla="*/ 1897387 h 1897387"/>
                  <a:gd name="connsiteX0" fmla="*/ 0 w 2991458"/>
                  <a:gd name="connsiteY0" fmla="*/ 1708821 h 1899652"/>
                  <a:gd name="connsiteX1" fmla="*/ 302150 w 2991458"/>
                  <a:gd name="connsiteY1" fmla="*/ 1700870 h 1899652"/>
                  <a:gd name="connsiteX2" fmla="*/ 508884 w 2991458"/>
                  <a:gd name="connsiteY2" fmla="*/ 54950 h 1899652"/>
                  <a:gd name="connsiteX3" fmla="*/ 922350 w 2991458"/>
                  <a:gd name="connsiteY3" fmla="*/ 404807 h 1899652"/>
                  <a:gd name="connsiteX4" fmla="*/ 1097280 w 2991458"/>
                  <a:gd name="connsiteY4" fmla="*/ 539979 h 1899652"/>
                  <a:gd name="connsiteX5" fmla="*/ 1176793 w 2991458"/>
                  <a:gd name="connsiteY5" fmla="*/ 667201 h 1899652"/>
                  <a:gd name="connsiteX6" fmla="*/ 1319917 w 2991458"/>
                  <a:gd name="connsiteY6" fmla="*/ 802373 h 1899652"/>
                  <a:gd name="connsiteX7" fmla="*/ 1685677 w 2991458"/>
                  <a:gd name="connsiteY7" fmla="*/ 1176084 h 1899652"/>
                  <a:gd name="connsiteX8" fmla="*/ 1932167 w 2991458"/>
                  <a:gd name="connsiteY8" fmla="*/ 563834 h 1899652"/>
                  <a:gd name="connsiteX9" fmla="*/ 2274073 w 2991458"/>
                  <a:gd name="connsiteY9" fmla="*/ 1557747 h 1899652"/>
                  <a:gd name="connsiteX10" fmla="*/ 2361537 w 2991458"/>
                  <a:gd name="connsiteY10" fmla="*/ 1756530 h 1899652"/>
                  <a:gd name="connsiteX11" fmla="*/ 2488758 w 2991458"/>
                  <a:gd name="connsiteY11" fmla="*/ 1708821 h 1899652"/>
                  <a:gd name="connsiteX12" fmla="*/ 2560320 w 2991458"/>
                  <a:gd name="connsiteY12" fmla="*/ 1772432 h 1899652"/>
                  <a:gd name="connsiteX13" fmla="*/ 2623931 w 2991458"/>
                  <a:gd name="connsiteY13" fmla="*/ 1772432 h 1899652"/>
                  <a:gd name="connsiteX14" fmla="*/ 2727298 w 2991458"/>
                  <a:gd name="connsiteY14" fmla="*/ 1820140 h 1899652"/>
                  <a:gd name="connsiteX15" fmla="*/ 2910178 w 2991458"/>
                  <a:gd name="connsiteY15" fmla="*/ 1820140 h 1899652"/>
                  <a:gd name="connsiteX16" fmla="*/ 2989691 w 2991458"/>
                  <a:gd name="connsiteY16" fmla="*/ 1788334 h 1899652"/>
                  <a:gd name="connsiteX17" fmla="*/ 2989691 w 2991458"/>
                  <a:gd name="connsiteY17" fmla="*/ 1788334 h 1899652"/>
                  <a:gd name="connsiteX18" fmla="*/ 2989691 w 2991458"/>
                  <a:gd name="connsiteY18" fmla="*/ 1772432 h 1899652"/>
                  <a:gd name="connsiteX19" fmla="*/ 2965836 w 2991458"/>
                  <a:gd name="connsiteY19" fmla="*/ 1899652 h 1899652"/>
                  <a:gd name="connsiteX0" fmla="*/ 0 w 2991458"/>
                  <a:gd name="connsiteY0" fmla="*/ 1708821 h 1899652"/>
                  <a:gd name="connsiteX1" fmla="*/ 302150 w 2991458"/>
                  <a:gd name="connsiteY1" fmla="*/ 1700870 h 1899652"/>
                  <a:gd name="connsiteX2" fmla="*/ 508884 w 2991458"/>
                  <a:gd name="connsiteY2" fmla="*/ 54950 h 1899652"/>
                  <a:gd name="connsiteX3" fmla="*/ 922350 w 2991458"/>
                  <a:gd name="connsiteY3" fmla="*/ 404807 h 1899652"/>
                  <a:gd name="connsiteX4" fmla="*/ 1097280 w 2991458"/>
                  <a:gd name="connsiteY4" fmla="*/ 539979 h 1899652"/>
                  <a:gd name="connsiteX5" fmla="*/ 1176793 w 2991458"/>
                  <a:gd name="connsiteY5" fmla="*/ 667201 h 1899652"/>
                  <a:gd name="connsiteX6" fmla="*/ 1319917 w 2991458"/>
                  <a:gd name="connsiteY6" fmla="*/ 802373 h 1899652"/>
                  <a:gd name="connsiteX7" fmla="*/ 1685677 w 2991458"/>
                  <a:gd name="connsiteY7" fmla="*/ 1176084 h 1899652"/>
                  <a:gd name="connsiteX8" fmla="*/ 1932167 w 2991458"/>
                  <a:gd name="connsiteY8" fmla="*/ 563834 h 1899652"/>
                  <a:gd name="connsiteX9" fmla="*/ 2274073 w 2991458"/>
                  <a:gd name="connsiteY9" fmla="*/ 1557747 h 1899652"/>
                  <a:gd name="connsiteX10" fmla="*/ 2361537 w 2991458"/>
                  <a:gd name="connsiteY10" fmla="*/ 1756530 h 1899652"/>
                  <a:gd name="connsiteX11" fmla="*/ 2488758 w 2991458"/>
                  <a:gd name="connsiteY11" fmla="*/ 1708821 h 1899652"/>
                  <a:gd name="connsiteX12" fmla="*/ 2560320 w 2991458"/>
                  <a:gd name="connsiteY12" fmla="*/ 1772432 h 1899652"/>
                  <a:gd name="connsiteX13" fmla="*/ 2623931 w 2991458"/>
                  <a:gd name="connsiteY13" fmla="*/ 1772432 h 1899652"/>
                  <a:gd name="connsiteX14" fmla="*/ 2727298 w 2991458"/>
                  <a:gd name="connsiteY14" fmla="*/ 1820140 h 1899652"/>
                  <a:gd name="connsiteX15" fmla="*/ 2910178 w 2991458"/>
                  <a:gd name="connsiteY15" fmla="*/ 1820140 h 1899652"/>
                  <a:gd name="connsiteX16" fmla="*/ 2989691 w 2991458"/>
                  <a:gd name="connsiteY16" fmla="*/ 1788334 h 1899652"/>
                  <a:gd name="connsiteX17" fmla="*/ 2989691 w 2991458"/>
                  <a:gd name="connsiteY17" fmla="*/ 1788334 h 1899652"/>
                  <a:gd name="connsiteX18" fmla="*/ 2989691 w 2991458"/>
                  <a:gd name="connsiteY18" fmla="*/ 1772432 h 1899652"/>
                  <a:gd name="connsiteX19" fmla="*/ 2965836 w 2991458"/>
                  <a:gd name="connsiteY19" fmla="*/ 1899652 h 1899652"/>
                  <a:gd name="connsiteX0" fmla="*/ 0 w 2991458"/>
                  <a:gd name="connsiteY0" fmla="*/ 1708821 h 1899652"/>
                  <a:gd name="connsiteX1" fmla="*/ 302150 w 2991458"/>
                  <a:gd name="connsiteY1" fmla="*/ 1700870 h 1899652"/>
                  <a:gd name="connsiteX2" fmla="*/ 508884 w 2991458"/>
                  <a:gd name="connsiteY2" fmla="*/ 54950 h 1899652"/>
                  <a:gd name="connsiteX3" fmla="*/ 922350 w 2991458"/>
                  <a:gd name="connsiteY3" fmla="*/ 404807 h 1899652"/>
                  <a:gd name="connsiteX4" fmla="*/ 1097280 w 2991458"/>
                  <a:gd name="connsiteY4" fmla="*/ 539979 h 1899652"/>
                  <a:gd name="connsiteX5" fmla="*/ 1176793 w 2991458"/>
                  <a:gd name="connsiteY5" fmla="*/ 667201 h 1899652"/>
                  <a:gd name="connsiteX6" fmla="*/ 1319917 w 2991458"/>
                  <a:gd name="connsiteY6" fmla="*/ 802373 h 1899652"/>
                  <a:gd name="connsiteX7" fmla="*/ 1685677 w 2991458"/>
                  <a:gd name="connsiteY7" fmla="*/ 1176084 h 1899652"/>
                  <a:gd name="connsiteX8" fmla="*/ 1932167 w 2991458"/>
                  <a:gd name="connsiteY8" fmla="*/ 563834 h 1899652"/>
                  <a:gd name="connsiteX9" fmla="*/ 2274073 w 2991458"/>
                  <a:gd name="connsiteY9" fmla="*/ 1557747 h 1899652"/>
                  <a:gd name="connsiteX10" fmla="*/ 2361537 w 2991458"/>
                  <a:gd name="connsiteY10" fmla="*/ 1756530 h 1899652"/>
                  <a:gd name="connsiteX11" fmla="*/ 2488758 w 2991458"/>
                  <a:gd name="connsiteY11" fmla="*/ 1708821 h 1899652"/>
                  <a:gd name="connsiteX12" fmla="*/ 2560320 w 2991458"/>
                  <a:gd name="connsiteY12" fmla="*/ 1772432 h 1899652"/>
                  <a:gd name="connsiteX13" fmla="*/ 2623931 w 2991458"/>
                  <a:gd name="connsiteY13" fmla="*/ 1772432 h 1899652"/>
                  <a:gd name="connsiteX14" fmla="*/ 2727298 w 2991458"/>
                  <a:gd name="connsiteY14" fmla="*/ 1820140 h 1899652"/>
                  <a:gd name="connsiteX15" fmla="*/ 2910178 w 2991458"/>
                  <a:gd name="connsiteY15" fmla="*/ 1820140 h 1899652"/>
                  <a:gd name="connsiteX16" fmla="*/ 2989691 w 2991458"/>
                  <a:gd name="connsiteY16" fmla="*/ 1788334 h 1899652"/>
                  <a:gd name="connsiteX17" fmla="*/ 2989691 w 2991458"/>
                  <a:gd name="connsiteY17" fmla="*/ 1788334 h 1899652"/>
                  <a:gd name="connsiteX18" fmla="*/ 2989691 w 2991458"/>
                  <a:gd name="connsiteY18" fmla="*/ 1772432 h 1899652"/>
                  <a:gd name="connsiteX19" fmla="*/ 2965836 w 2991458"/>
                  <a:gd name="connsiteY19" fmla="*/ 1899652 h 1899652"/>
                  <a:gd name="connsiteX0" fmla="*/ 0 w 2991458"/>
                  <a:gd name="connsiteY0" fmla="*/ 1708821 h 1899652"/>
                  <a:gd name="connsiteX1" fmla="*/ 302150 w 2991458"/>
                  <a:gd name="connsiteY1" fmla="*/ 1700870 h 1899652"/>
                  <a:gd name="connsiteX2" fmla="*/ 508884 w 2991458"/>
                  <a:gd name="connsiteY2" fmla="*/ 54950 h 1899652"/>
                  <a:gd name="connsiteX3" fmla="*/ 922350 w 2991458"/>
                  <a:gd name="connsiteY3" fmla="*/ 404807 h 1899652"/>
                  <a:gd name="connsiteX4" fmla="*/ 1097280 w 2991458"/>
                  <a:gd name="connsiteY4" fmla="*/ 539979 h 1899652"/>
                  <a:gd name="connsiteX5" fmla="*/ 1176793 w 2991458"/>
                  <a:gd name="connsiteY5" fmla="*/ 667201 h 1899652"/>
                  <a:gd name="connsiteX6" fmla="*/ 1319917 w 2991458"/>
                  <a:gd name="connsiteY6" fmla="*/ 802373 h 1899652"/>
                  <a:gd name="connsiteX7" fmla="*/ 1685677 w 2991458"/>
                  <a:gd name="connsiteY7" fmla="*/ 1176084 h 1899652"/>
                  <a:gd name="connsiteX8" fmla="*/ 1932167 w 2991458"/>
                  <a:gd name="connsiteY8" fmla="*/ 563834 h 1899652"/>
                  <a:gd name="connsiteX9" fmla="*/ 2274073 w 2991458"/>
                  <a:gd name="connsiteY9" fmla="*/ 1557747 h 1899652"/>
                  <a:gd name="connsiteX10" fmla="*/ 2361537 w 2991458"/>
                  <a:gd name="connsiteY10" fmla="*/ 1756530 h 1899652"/>
                  <a:gd name="connsiteX11" fmla="*/ 2488758 w 2991458"/>
                  <a:gd name="connsiteY11" fmla="*/ 1708821 h 1899652"/>
                  <a:gd name="connsiteX12" fmla="*/ 2560320 w 2991458"/>
                  <a:gd name="connsiteY12" fmla="*/ 1772432 h 1899652"/>
                  <a:gd name="connsiteX13" fmla="*/ 2623931 w 2991458"/>
                  <a:gd name="connsiteY13" fmla="*/ 1772432 h 1899652"/>
                  <a:gd name="connsiteX14" fmla="*/ 2727298 w 2991458"/>
                  <a:gd name="connsiteY14" fmla="*/ 1820140 h 1899652"/>
                  <a:gd name="connsiteX15" fmla="*/ 2910178 w 2991458"/>
                  <a:gd name="connsiteY15" fmla="*/ 1820140 h 1899652"/>
                  <a:gd name="connsiteX16" fmla="*/ 2989691 w 2991458"/>
                  <a:gd name="connsiteY16" fmla="*/ 1788334 h 1899652"/>
                  <a:gd name="connsiteX17" fmla="*/ 2989691 w 2991458"/>
                  <a:gd name="connsiteY17" fmla="*/ 1788334 h 1899652"/>
                  <a:gd name="connsiteX18" fmla="*/ 2989691 w 2991458"/>
                  <a:gd name="connsiteY18" fmla="*/ 1772432 h 1899652"/>
                  <a:gd name="connsiteX19" fmla="*/ 2965836 w 2991458"/>
                  <a:gd name="connsiteY19" fmla="*/ 1899652 h 1899652"/>
                  <a:gd name="connsiteX0" fmla="*/ 0 w 2999409"/>
                  <a:gd name="connsiteY0" fmla="*/ 1716772 h 1899652"/>
                  <a:gd name="connsiteX1" fmla="*/ 310101 w 2999409"/>
                  <a:gd name="connsiteY1" fmla="*/ 1700870 h 1899652"/>
                  <a:gd name="connsiteX2" fmla="*/ 516835 w 2999409"/>
                  <a:gd name="connsiteY2" fmla="*/ 54950 h 1899652"/>
                  <a:gd name="connsiteX3" fmla="*/ 930301 w 2999409"/>
                  <a:gd name="connsiteY3" fmla="*/ 404807 h 1899652"/>
                  <a:gd name="connsiteX4" fmla="*/ 1105231 w 2999409"/>
                  <a:gd name="connsiteY4" fmla="*/ 539979 h 1899652"/>
                  <a:gd name="connsiteX5" fmla="*/ 1184744 w 2999409"/>
                  <a:gd name="connsiteY5" fmla="*/ 667201 h 1899652"/>
                  <a:gd name="connsiteX6" fmla="*/ 1327868 w 2999409"/>
                  <a:gd name="connsiteY6" fmla="*/ 802373 h 1899652"/>
                  <a:gd name="connsiteX7" fmla="*/ 1693628 w 2999409"/>
                  <a:gd name="connsiteY7" fmla="*/ 1176084 h 1899652"/>
                  <a:gd name="connsiteX8" fmla="*/ 1940118 w 2999409"/>
                  <a:gd name="connsiteY8" fmla="*/ 563834 h 1899652"/>
                  <a:gd name="connsiteX9" fmla="*/ 2282024 w 2999409"/>
                  <a:gd name="connsiteY9" fmla="*/ 1557747 h 1899652"/>
                  <a:gd name="connsiteX10" fmla="*/ 2369488 w 2999409"/>
                  <a:gd name="connsiteY10" fmla="*/ 1756530 h 1899652"/>
                  <a:gd name="connsiteX11" fmla="*/ 2496709 w 2999409"/>
                  <a:gd name="connsiteY11" fmla="*/ 1708821 h 1899652"/>
                  <a:gd name="connsiteX12" fmla="*/ 2568271 w 2999409"/>
                  <a:gd name="connsiteY12" fmla="*/ 1772432 h 1899652"/>
                  <a:gd name="connsiteX13" fmla="*/ 2631882 w 2999409"/>
                  <a:gd name="connsiteY13" fmla="*/ 1772432 h 1899652"/>
                  <a:gd name="connsiteX14" fmla="*/ 2735249 w 2999409"/>
                  <a:gd name="connsiteY14" fmla="*/ 1820140 h 1899652"/>
                  <a:gd name="connsiteX15" fmla="*/ 2918129 w 2999409"/>
                  <a:gd name="connsiteY15" fmla="*/ 1820140 h 1899652"/>
                  <a:gd name="connsiteX16" fmla="*/ 2997642 w 2999409"/>
                  <a:gd name="connsiteY16" fmla="*/ 1788334 h 1899652"/>
                  <a:gd name="connsiteX17" fmla="*/ 2997642 w 2999409"/>
                  <a:gd name="connsiteY17" fmla="*/ 1788334 h 1899652"/>
                  <a:gd name="connsiteX18" fmla="*/ 2997642 w 2999409"/>
                  <a:gd name="connsiteY18" fmla="*/ 1772432 h 1899652"/>
                  <a:gd name="connsiteX19" fmla="*/ 2973787 w 2999409"/>
                  <a:gd name="connsiteY19" fmla="*/ 1899652 h 1899652"/>
                  <a:gd name="connsiteX0" fmla="*/ 0 w 2999409"/>
                  <a:gd name="connsiteY0" fmla="*/ 1716772 h 1899652"/>
                  <a:gd name="connsiteX1" fmla="*/ 310101 w 2999409"/>
                  <a:gd name="connsiteY1" fmla="*/ 1700870 h 1899652"/>
                  <a:gd name="connsiteX2" fmla="*/ 516835 w 2999409"/>
                  <a:gd name="connsiteY2" fmla="*/ 54950 h 1899652"/>
                  <a:gd name="connsiteX3" fmla="*/ 930301 w 2999409"/>
                  <a:gd name="connsiteY3" fmla="*/ 404807 h 1899652"/>
                  <a:gd name="connsiteX4" fmla="*/ 1105231 w 2999409"/>
                  <a:gd name="connsiteY4" fmla="*/ 539979 h 1899652"/>
                  <a:gd name="connsiteX5" fmla="*/ 1184744 w 2999409"/>
                  <a:gd name="connsiteY5" fmla="*/ 667201 h 1899652"/>
                  <a:gd name="connsiteX6" fmla="*/ 1327868 w 2999409"/>
                  <a:gd name="connsiteY6" fmla="*/ 802373 h 1899652"/>
                  <a:gd name="connsiteX7" fmla="*/ 1693628 w 2999409"/>
                  <a:gd name="connsiteY7" fmla="*/ 1176084 h 1899652"/>
                  <a:gd name="connsiteX8" fmla="*/ 1940118 w 2999409"/>
                  <a:gd name="connsiteY8" fmla="*/ 563834 h 1899652"/>
                  <a:gd name="connsiteX9" fmla="*/ 2282024 w 2999409"/>
                  <a:gd name="connsiteY9" fmla="*/ 1557747 h 1899652"/>
                  <a:gd name="connsiteX10" fmla="*/ 2369488 w 2999409"/>
                  <a:gd name="connsiteY10" fmla="*/ 1756530 h 1899652"/>
                  <a:gd name="connsiteX11" fmla="*/ 2496709 w 2999409"/>
                  <a:gd name="connsiteY11" fmla="*/ 1708821 h 1899652"/>
                  <a:gd name="connsiteX12" fmla="*/ 2568271 w 2999409"/>
                  <a:gd name="connsiteY12" fmla="*/ 1772432 h 1899652"/>
                  <a:gd name="connsiteX13" fmla="*/ 2631882 w 2999409"/>
                  <a:gd name="connsiteY13" fmla="*/ 1772432 h 1899652"/>
                  <a:gd name="connsiteX14" fmla="*/ 2735249 w 2999409"/>
                  <a:gd name="connsiteY14" fmla="*/ 1820140 h 1899652"/>
                  <a:gd name="connsiteX15" fmla="*/ 2918129 w 2999409"/>
                  <a:gd name="connsiteY15" fmla="*/ 1820140 h 1899652"/>
                  <a:gd name="connsiteX16" fmla="*/ 2997642 w 2999409"/>
                  <a:gd name="connsiteY16" fmla="*/ 1788334 h 1899652"/>
                  <a:gd name="connsiteX17" fmla="*/ 2997642 w 2999409"/>
                  <a:gd name="connsiteY17" fmla="*/ 1788334 h 1899652"/>
                  <a:gd name="connsiteX18" fmla="*/ 2997642 w 2999409"/>
                  <a:gd name="connsiteY18" fmla="*/ 1772432 h 1899652"/>
                  <a:gd name="connsiteX19" fmla="*/ 2973787 w 2999409"/>
                  <a:gd name="connsiteY19" fmla="*/ 1899652 h 1899652"/>
                  <a:gd name="connsiteX0" fmla="*/ 0 w 2999409"/>
                  <a:gd name="connsiteY0" fmla="*/ 1709190 h 1892070"/>
                  <a:gd name="connsiteX1" fmla="*/ 326003 w 2999409"/>
                  <a:gd name="connsiteY1" fmla="*/ 1566067 h 1892070"/>
                  <a:gd name="connsiteX2" fmla="*/ 516835 w 2999409"/>
                  <a:gd name="connsiteY2" fmla="*/ 47368 h 1892070"/>
                  <a:gd name="connsiteX3" fmla="*/ 930301 w 2999409"/>
                  <a:gd name="connsiteY3" fmla="*/ 397225 h 1892070"/>
                  <a:gd name="connsiteX4" fmla="*/ 1105231 w 2999409"/>
                  <a:gd name="connsiteY4" fmla="*/ 532397 h 1892070"/>
                  <a:gd name="connsiteX5" fmla="*/ 1184744 w 2999409"/>
                  <a:gd name="connsiteY5" fmla="*/ 659619 h 1892070"/>
                  <a:gd name="connsiteX6" fmla="*/ 1327868 w 2999409"/>
                  <a:gd name="connsiteY6" fmla="*/ 794791 h 1892070"/>
                  <a:gd name="connsiteX7" fmla="*/ 1693628 w 2999409"/>
                  <a:gd name="connsiteY7" fmla="*/ 1168502 h 1892070"/>
                  <a:gd name="connsiteX8" fmla="*/ 1940118 w 2999409"/>
                  <a:gd name="connsiteY8" fmla="*/ 556252 h 1892070"/>
                  <a:gd name="connsiteX9" fmla="*/ 2282024 w 2999409"/>
                  <a:gd name="connsiteY9" fmla="*/ 1550165 h 1892070"/>
                  <a:gd name="connsiteX10" fmla="*/ 2369488 w 2999409"/>
                  <a:gd name="connsiteY10" fmla="*/ 1748948 h 1892070"/>
                  <a:gd name="connsiteX11" fmla="*/ 2496709 w 2999409"/>
                  <a:gd name="connsiteY11" fmla="*/ 1701239 h 1892070"/>
                  <a:gd name="connsiteX12" fmla="*/ 2568271 w 2999409"/>
                  <a:gd name="connsiteY12" fmla="*/ 1764850 h 1892070"/>
                  <a:gd name="connsiteX13" fmla="*/ 2631882 w 2999409"/>
                  <a:gd name="connsiteY13" fmla="*/ 1764850 h 1892070"/>
                  <a:gd name="connsiteX14" fmla="*/ 2735249 w 2999409"/>
                  <a:gd name="connsiteY14" fmla="*/ 1812558 h 1892070"/>
                  <a:gd name="connsiteX15" fmla="*/ 2918129 w 2999409"/>
                  <a:gd name="connsiteY15" fmla="*/ 1812558 h 1892070"/>
                  <a:gd name="connsiteX16" fmla="*/ 2997642 w 2999409"/>
                  <a:gd name="connsiteY16" fmla="*/ 1780752 h 1892070"/>
                  <a:gd name="connsiteX17" fmla="*/ 2997642 w 2999409"/>
                  <a:gd name="connsiteY17" fmla="*/ 1780752 h 1892070"/>
                  <a:gd name="connsiteX18" fmla="*/ 2997642 w 2999409"/>
                  <a:gd name="connsiteY18" fmla="*/ 1764850 h 1892070"/>
                  <a:gd name="connsiteX19" fmla="*/ 2973787 w 2999409"/>
                  <a:gd name="connsiteY19" fmla="*/ 1892070 h 1892070"/>
                  <a:gd name="connsiteX0" fmla="*/ 0 w 2999409"/>
                  <a:gd name="connsiteY0" fmla="*/ 1702741 h 1885621"/>
                  <a:gd name="connsiteX1" fmla="*/ 318052 w 2999409"/>
                  <a:gd name="connsiteY1" fmla="*/ 1448299 h 1885621"/>
                  <a:gd name="connsiteX2" fmla="*/ 516835 w 2999409"/>
                  <a:gd name="connsiteY2" fmla="*/ 40919 h 1885621"/>
                  <a:gd name="connsiteX3" fmla="*/ 930301 w 2999409"/>
                  <a:gd name="connsiteY3" fmla="*/ 390776 h 1885621"/>
                  <a:gd name="connsiteX4" fmla="*/ 1105231 w 2999409"/>
                  <a:gd name="connsiteY4" fmla="*/ 525948 h 1885621"/>
                  <a:gd name="connsiteX5" fmla="*/ 1184744 w 2999409"/>
                  <a:gd name="connsiteY5" fmla="*/ 653170 h 1885621"/>
                  <a:gd name="connsiteX6" fmla="*/ 1327868 w 2999409"/>
                  <a:gd name="connsiteY6" fmla="*/ 788342 h 1885621"/>
                  <a:gd name="connsiteX7" fmla="*/ 1693628 w 2999409"/>
                  <a:gd name="connsiteY7" fmla="*/ 1162053 h 1885621"/>
                  <a:gd name="connsiteX8" fmla="*/ 1940118 w 2999409"/>
                  <a:gd name="connsiteY8" fmla="*/ 549803 h 1885621"/>
                  <a:gd name="connsiteX9" fmla="*/ 2282024 w 2999409"/>
                  <a:gd name="connsiteY9" fmla="*/ 1543716 h 1885621"/>
                  <a:gd name="connsiteX10" fmla="*/ 2369488 w 2999409"/>
                  <a:gd name="connsiteY10" fmla="*/ 1742499 h 1885621"/>
                  <a:gd name="connsiteX11" fmla="*/ 2496709 w 2999409"/>
                  <a:gd name="connsiteY11" fmla="*/ 1694790 h 1885621"/>
                  <a:gd name="connsiteX12" fmla="*/ 2568271 w 2999409"/>
                  <a:gd name="connsiteY12" fmla="*/ 1758401 h 1885621"/>
                  <a:gd name="connsiteX13" fmla="*/ 2631882 w 2999409"/>
                  <a:gd name="connsiteY13" fmla="*/ 1758401 h 1885621"/>
                  <a:gd name="connsiteX14" fmla="*/ 2735249 w 2999409"/>
                  <a:gd name="connsiteY14" fmla="*/ 1806109 h 1885621"/>
                  <a:gd name="connsiteX15" fmla="*/ 2918129 w 2999409"/>
                  <a:gd name="connsiteY15" fmla="*/ 1806109 h 1885621"/>
                  <a:gd name="connsiteX16" fmla="*/ 2997642 w 2999409"/>
                  <a:gd name="connsiteY16" fmla="*/ 1774303 h 1885621"/>
                  <a:gd name="connsiteX17" fmla="*/ 2997642 w 2999409"/>
                  <a:gd name="connsiteY17" fmla="*/ 1774303 h 1885621"/>
                  <a:gd name="connsiteX18" fmla="*/ 2997642 w 2999409"/>
                  <a:gd name="connsiteY18" fmla="*/ 1758401 h 1885621"/>
                  <a:gd name="connsiteX19" fmla="*/ 2973787 w 2999409"/>
                  <a:gd name="connsiteY19" fmla="*/ 1885621 h 1885621"/>
                  <a:gd name="connsiteX0" fmla="*/ 0 w 2997642"/>
                  <a:gd name="connsiteY0" fmla="*/ 1702741 h 1811127"/>
                  <a:gd name="connsiteX1" fmla="*/ 318052 w 2997642"/>
                  <a:gd name="connsiteY1" fmla="*/ 1448299 h 1811127"/>
                  <a:gd name="connsiteX2" fmla="*/ 516835 w 2997642"/>
                  <a:gd name="connsiteY2" fmla="*/ 40919 h 1811127"/>
                  <a:gd name="connsiteX3" fmla="*/ 930301 w 2997642"/>
                  <a:gd name="connsiteY3" fmla="*/ 390776 h 1811127"/>
                  <a:gd name="connsiteX4" fmla="*/ 1105231 w 2997642"/>
                  <a:gd name="connsiteY4" fmla="*/ 525948 h 1811127"/>
                  <a:gd name="connsiteX5" fmla="*/ 1184744 w 2997642"/>
                  <a:gd name="connsiteY5" fmla="*/ 653170 h 1811127"/>
                  <a:gd name="connsiteX6" fmla="*/ 1327868 w 2997642"/>
                  <a:gd name="connsiteY6" fmla="*/ 788342 h 1811127"/>
                  <a:gd name="connsiteX7" fmla="*/ 1693628 w 2997642"/>
                  <a:gd name="connsiteY7" fmla="*/ 1162053 h 1811127"/>
                  <a:gd name="connsiteX8" fmla="*/ 1940118 w 2997642"/>
                  <a:gd name="connsiteY8" fmla="*/ 549803 h 1811127"/>
                  <a:gd name="connsiteX9" fmla="*/ 2282024 w 2997642"/>
                  <a:gd name="connsiteY9" fmla="*/ 1543716 h 1811127"/>
                  <a:gd name="connsiteX10" fmla="*/ 2369488 w 2997642"/>
                  <a:gd name="connsiteY10" fmla="*/ 1742499 h 1811127"/>
                  <a:gd name="connsiteX11" fmla="*/ 2496709 w 2997642"/>
                  <a:gd name="connsiteY11" fmla="*/ 1694790 h 1811127"/>
                  <a:gd name="connsiteX12" fmla="*/ 2568271 w 2997642"/>
                  <a:gd name="connsiteY12" fmla="*/ 1758401 h 1811127"/>
                  <a:gd name="connsiteX13" fmla="*/ 2631882 w 2997642"/>
                  <a:gd name="connsiteY13" fmla="*/ 1758401 h 1811127"/>
                  <a:gd name="connsiteX14" fmla="*/ 2735249 w 2997642"/>
                  <a:gd name="connsiteY14" fmla="*/ 1806109 h 1811127"/>
                  <a:gd name="connsiteX15" fmla="*/ 2918129 w 2997642"/>
                  <a:gd name="connsiteY15" fmla="*/ 1806109 h 1811127"/>
                  <a:gd name="connsiteX16" fmla="*/ 2997642 w 2997642"/>
                  <a:gd name="connsiteY16" fmla="*/ 1774303 h 1811127"/>
                  <a:gd name="connsiteX17" fmla="*/ 2997642 w 2997642"/>
                  <a:gd name="connsiteY17" fmla="*/ 1774303 h 1811127"/>
                  <a:gd name="connsiteX18" fmla="*/ 2997642 w 2997642"/>
                  <a:gd name="connsiteY18" fmla="*/ 1758401 h 1811127"/>
                  <a:gd name="connsiteX19" fmla="*/ 2997641 w 2997642"/>
                  <a:gd name="connsiteY19" fmla="*/ 1758400 h 1811127"/>
                  <a:gd name="connsiteX0" fmla="*/ 0 w 3001175"/>
                  <a:gd name="connsiteY0" fmla="*/ 1702741 h 1811127"/>
                  <a:gd name="connsiteX1" fmla="*/ 318052 w 3001175"/>
                  <a:gd name="connsiteY1" fmla="*/ 1448299 h 1811127"/>
                  <a:gd name="connsiteX2" fmla="*/ 516835 w 3001175"/>
                  <a:gd name="connsiteY2" fmla="*/ 40919 h 1811127"/>
                  <a:gd name="connsiteX3" fmla="*/ 930301 w 3001175"/>
                  <a:gd name="connsiteY3" fmla="*/ 390776 h 1811127"/>
                  <a:gd name="connsiteX4" fmla="*/ 1105231 w 3001175"/>
                  <a:gd name="connsiteY4" fmla="*/ 525948 h 1811127"/>
                  <a:gd name="connsiteX5" fmla="*/ 1184744 w 3001175"/>
                  <a:gd name="connsiteY5" fmla="*/ 653170 h 1811127"/>
                  <a:gd name="connsiteX6" fmla="*/ 1327868 w 3001175"/>
                  <a:gd name="connsiteY6" fmla="*/ 788342 h 1811127"/>
                  <a:gd name="connsiteX7" fmla="*/ 1693628 w 3001175"/>
                  <a:gd name="connsiteY7" fmla="*/ 1162053 h 1811127"/>
                  <a:gd name="connsiteX8" fmla="*/ 1940118 w 3001175"/>
                  <a:gd name="connsiteY8" fmla="*/ 549803 h 1811127"/>
                  <a:gd name="connsiteX9" fmla="*/ 2282024 w 3001175"/>
                  <a:gd name="connsiteY9" fmla="*/ 1543716 h 1811127"/>
                  <a:gd name="connsiteX10" fmla="*/ 2369488 w 3001175"/>
                  <a:gd name="connsiteY10" fmla="*/ 1742499 h 1811127"/>
                  <a:gd name="connsiteX11" fmla="*/ 2496709 w 3001175"/>
                  <a:gd name="connsiteY11" fmla="*/ 1694790 h 1811127"/>
                  <a:gd name="connsiteX12" fmla="*/ 2568271 w 3001175"/>
                  <a:gd name="connsiteY12" fmla="*/ 1758401 h 1811127"/>
                  <a:gd name="connsiteX13" fmla="*/ 2631882 w 3001175"/>
                  <a:gd name="connsiteY13" fmla="*/ 1758401 h 1811127"/>
                  <a:gd name="connsiteX14" fmla="*/ 2735249 w 3001175"/>
                  <a:gd name="connsiteY14" fmla="*/ 1806109 h 1811127"/>
                  <a:gd name="connsiteX15" fmla="*/ 2918129 w 3001175"/>
                  <a:gd name="connsiteY15" fmla="*/ 1806109 h 1811127"/>
                  <a:gd name="connsiteX16" fmla="*/ 2997642 w 3001175"/>
                  <a:gd name="connsiteY16" fmla="*/ 1774303 h 1811127"/>
                  <a:gd name="connsiteX17" fmla="*/ 2997642 w 3001175"/>
                  <a:gd name="connsiteY17" fmla="*/ 1774303 h 1811127"/>
                  <a:gd name="connsiteX18" fmla="*/ 2997642 w 3001175"/>
                  <a:gd name="connsiteY18" fmla="*/ 1758401 h 1811127"/>
                  <a:gd name="connsiteX19" fmla="*/ 2949933 w 3001175"/>
                  <a:gd name="connsiteY19" fmla="*/ 1790206 h 181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001175" h="1811127">
                    <a:moveTo>
                      <a:pt x="0" y="1702741"/>
                    </a:moveTo>
                    <a:cubicBezTo>
                      <a:pt x="132522" y="1685513"/>
                      <a:pt x="231913" y="1725269"/>
                      <a:pt x="318052" y="1448299"/>
                    </a:cubicBezTo>
                    <a:cubicBezTo>
                      <a:pt x="404191" y="1171329"/>
                      <a:pt x="414794" y="217173"/>
                      <a:pt x="516835" y="40919"/>
                    </a:cubicBezTo>
                    <a:cubicBezTo>
                      <a:pt x="618876" y="-135335"/>
                      <a:pt x="832235" y="309938"/>
                      <a:pt x="930301" y="390776"/>
                    </a:cubicBezTo>
                    <a:cubicBezTo>
                      <a:pt x="1028367" y="471614"/>
                      <a:pt x="1062824" y="482216"/>
                      <a:pt x="1105231" y="525948"/>
                    </a:cubicBezTo>
                    <a:cubicBezTo>
                      <a:pt x="1147638" y="569680"/>
                      <a:pt x="1147638" y="609438"/>
                      <a:pt x="1184744" y="653170"/>
                    </a:cubicBezTo>
                    <a:cubicBezTo>
                      <a:pt x="1221850" y="696902"/>
                      <a:pt x="1243054" y="703528"/>
                      <a:pt x="1327868" y="788342"/>
                    </a:cubicBezTo>
                    <a:cubicBezTo>
                      <a:pt x="1412682" y="873156"/>
                      <a:pt x="1591586" y="1201809"/>
                      <a:pt x="1693628" y="1162053"/>
                    </a:cubicBezTo>
                    <a:cubicBezTo>
                      <a:pt x="1795670" y="1122296"/>
                      <a:pt x="1842052" y="486193"/>
                      <a:pt x="1940118" y="549803"/>
                    </a:cubicBezTo>
                    <a:cubicBezTo>
                      <a:pt x="2038184" y="613414"/>
                      <a:pt x="2210462" y="1344933"/>
                      <a:pt x="2282024" y="1543716"/>
                    </a:cubicBezTo>
                    <a:cubicBezTo>
                      <a:pt x="2353586" y="1742499"/>
                      <a:pt x="2333707" y="1717320"/>
                      <a:pt x="2369488" y="1742499"/>
                    </a:cubicBezTo>
                    <a:cubicBezTo>
                      <a:pt x="2405269" y="1767678"/>
                      <a:pt x="2463579" y="1692140"/>
                      <a:pt x="2496709" y="1694790"/>
                    </a:cubicBezTo>
                    <a:cubicBezTo>
                      <a:pt x="2529840" y="1697440"/>
                      <a:pt x="2545742" y="1747799"/>
                      <a:pt x="2568271" y="1758401"/>
                    </a:cubicBezTo>
                    <a:cubicBezTo>
                      <a:pt x="2590800" y="1769003"/>
                      <a:pt x="2604052" y="1750450"/>
                      <a:pt x="2631882" y="1758401"/>
                    </a:cubicBezTo>
                    <a:cubicBezTo>
                      <a:pt x="2659712" y="1766352"/>
                      <a:pt x="2687541" y="1798158"/>
                      <a:pt x="2735249" y="1806109"/>
                    </a:cubicBezTo>
                    <a:cubicBezTo>
                      <a:pt x="2782957" y="1814060"/>
                      <a:pt x="2874397" y="1811410"/>
                      <a:pt x="2918129" y="1806109"/>
                    </a:cubicBezTo>
                    <a:cubicBezTo>
                      <a:pt x="2961861" y="1800808"/>
                      <a:pt x="2997642" y="1774303"/>
                      <a:pt x="2997642" y="1774303"/>
                    </a:cubicBezTo>
                    <a:lnTo>
                      <a:pt x="2997642" y="1774303"/>
                    </a:lnTo>
                    <a:cubicBezTo>
                      <a:pt x="2997642" y="1769002"/>
                      <a:pt x="3005593" y="1755751"/>
                      <a:pt x="2997642" y="1758401"/>
                    </a:cubicBezTo>
                    <a:cubicBezTo>
                      <a:pt x="2989691" y="1761051"/>
                      <a:pt x="2939994" y="1788881"/>
                      <a:pt x="2949933" y="1790206"/>
                    </a:cubicBezTo>
                  </a:path>
                </a:pathLst>
              </a:custGeom>
              <a:noFill/>
              <a:ln w="76200">
                <a:solidFill>
                  <a:srgbClr val="485B28"/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60" dirty="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0CCF92-0163-8B4A-88E3-C77A93952A3E}"/>
                </a:ext>
              </a:extLst>
            </p:cNvPr>
            <p:cNvCxnSpPr/>
            <p:nvPr/>
          </p:nvCxnSpPr>
          <p:spPr>
            <a:xfrm flipH="1">
              <a:off x="3898203" y="1899859"/>
              <a:ext cx="3680422" cy="4495800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arrow"/>
              <a:tailEnd type="arrow"/>
            </a:ln>
            <a:effectLst/>
            <a:scene3d>
              <a:camera prst="orthographicFront"/>
              <a:lightRig rig="threePt" dir="t"/>
            </a:scene3d>
            <a:sp3d contourW="12700">
              <a:contourClr>
                <a:srgbClr val="FF0000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E1F472-E947-D94C-B9A2-27DC6A756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8996" y="3076293"/>
              <a:ext cx="1449207" cy="362416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D352B0-ACDD-8943-8BF9-BE31CAD29565}"/>
                </a:ext>
              </a:extLst>
            </p:cNvPr>
            <p:cNvCxnSpPr/>
            <p:nvPr/>
          </p:nvCxnSpPr>
          <p:spPr>
            <a:xfrm flipH="1">
              <a:off x="3540023" y="1595059"/>
              <a:ext cx="2667000" cy="3232948"/>
            </a:xfrm>
            <a:prstGeom prst="straightConnector1">
              <a:avLst/>
            </a:prstGeom>
            <a:ln w="25400">
              <a:solidFill>
                <a:srgbClr val="C00000"/>
              </a:solidFill>
              <a:headEnd type="arrow"/>
              <a:tailEnd type="arrow"/>
            </a:ln>
            <a:scene3d>
              <a:camera prst="orthographicFront"/>
              <a:lightRig rig="threePt" dir="t"/>
            </a:scene3d>
            <a:sp3d extrusionH="76200" contourW="12700" prstMaterial="metal">
              <a:extrusionClr>
                <a:schemeClr val="bg1"/>
              </a:extrusionClr>
              <a:contourClr>
                <a:srgbClr val="FF0000"/>
              </a:contour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E83EBE3-8F12-2C46-B057-97E3B2A41376}"/>
                </a:ext>
              </a:extLst>
            </p:cNvPr>
            <p:cNvGrpSpPr/>
            <p:nvPr/>
          </p:nvGrpSpPr>
          <p:grpSpPr>
            <a:xfrm>
              <a:off x="53270" y="2168081"/>
              <a:ext cx="3120329" cy="1269008"/>
              <a:chOff x="457200" y="2173222"/>
              <a:chExt cx="3462526" cy="140817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B961068-4C93-344D-BDA7-9ACBA61F1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65"/>
              <a:stretch/>
            </p:blipFill>
            <p:spPr>
              <a:xfrm>
                <a:off x="636105" y="2173222"/>
                <a:ext cx="3283621" cy="1408176"/>
              </a:xfrm>
              <a:prstGeom prst="rect">
                <a:avLst/>
              </a:prstGeom>
              <a:effectLst/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4EB5B3C-F544-DD41-A72F-E275BF7CD583}"/>
                  </a:ext>
                </a:extLst>
              </p:cNvPr>
              <p:cNvSpPr/>
              <p:nvPr/>
            </p:nvSpPr>
            <p:spPr>
              <a:xfrm>
                <a:off x="457200" y="2438400"/>
                <a:ext cx="485143" cy="485143"/>
              </a:xfrm>
              <a:prstGeom prst="ellipse">
                <a:avLst/>
              </a:prstGeom>
              <a:noFill/>
              <a:ln cmpd="thickThin">
                <a:solidFill>
                  <a:schemeClr val="bg1">
                    <a:lumMod val="65000"/>
                    <a:alpha val="70000"/>
                  </a:schemeClr>
                </a:solidFill>
                <a:prstDash val="lgDashDotDot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160"/>
              </a:p>
            </p:txBody>
          </p:sp>
        </p:grp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CCE356-CF3E-C149-942B-7F90CEBC796F}"/>
              </a:ext>
            </a:extLst>
          </p:cNvPr>
          <p:cNvSpPr txBox="1">
            <a:spLocks/>
          </p:cNvSpPr>
          <p:nvPr/>
        </p:nvSpPr>
        <p:spPr>
          <a:xfrm>
            <a:off x="705688" y="1752134"/>
            <a:ext cx="6279616" cy="249571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SzPct val="100000"/>
              <a:buNone/>
            </a:pPr>
            <a:r>
              <a:rPr lang="en-US" sz="3360" dirty="0"/>
              <a:t>Task:  Estimate the optical path length (OPL) in meters from the sea surface to the sea floor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551812-E82A-524F-A05D-FD317EF09B96}"/>
              </a:ext>
            </a:extLst>
          </p:cNvPr>
          <p:cNvSpPr/>
          <p:nvPr/>
        </p:nvSpPr>
        <p:spPr>
          <a:xfrm>
            <a:off x="326375" y="3809638"/>
            <a:ext cx="73152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800" u="sng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/>
              <a:t> 19th Annual JALBTCX Coastal Mapping and Charting Workshop</a:t>
            </a:r>
            <a:endParaRPr lang="en-US" sz="2800" u="sng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800" u="sng" dirty="0">
                <a:solidFill>
                  <a:srgbClr val="000000"/>
                </a:solidFill>
                <a:latin typeface="Calibri" panose="020F0502020204030204" pitchFamily="34" charset="0"/>
              </a:rPr>
              <a:t>Title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:  Reducing Total Propagated Uncertainty through Evolutionary Multi-objective Algorithm Design</a:t>
            </a:r>
          </a:p>
          <a:p>
            <a:r>
              <a:rPr lang="en-US" sz="2800" u="sng" dirty="0">
                <a:solidFill>
                  <a:srgbClr val="000000"/>
                </a:solidFill>
                <a:latin typeface="Calibri" panose="020F0502020204030204" pitchFamily="34" charset="0"/>
              </a:rPr>
              <a:t>Authors</a:t>
            </a:r>
            <a:r>
              <a:rPr lang="en-US" sz="2800" dirty="0">
                <a:solidFill>
                  <a:srgbClr val="000000"/>
                </a:solidFill>
                <a:latin typeface="inherit"/>
              </a:rPr>
              <a:t>:  Domenic </a:t>
            </a:r>
            <a:r>
              <a:rPr lang="en-US" sz="2800" dirty="0" err="1">
                <a:solidFill>
                  <a:srgbClr val="000000"/>
                </a:solidFill>
                <a:latin typeface="inherit"/>
              </a:rPr>
              <a:t>Carr</a:t>
            </a:r>
            <a:r>
              <a:rPr lang="en-US" sz="2800" dirty="0">
                <a:solidFill>
                  <a:srgbClr val="000000"/>
                </a:solidFill>
                <a:latin typeface="inherit"/>
              </a:rPr>
              <a:t>, Jason </a:t>
            </a:r>
            <a:r>
              <a:rPr lang="en-US" sz="2800" dirty="0" err="1">
                <a:solidFill>
                  <a:srgbClr val="000000"/>
                </a:solidFill>
                <a:latin typeface="inherit"/>
              </a:rPr>
              <a:t>Zutty</a:t>
            </a:r>
            <a:r>
              <a:rPr lang="en-US" sz="2800" dirty="0">
                <a:solidFill>
                  <a:srgbClr val="000000"/>
                </a:solidFill>
                <a:latin typeface="inherit"/>
              </a:rPr>
              <a:t>, 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Joseph Mosby, James Rick</a:t>
            </a:r>
            <a:r>
              <a:rPr lang="en-US" sz="2800" dirty="0">
                <a:solidFill>
                  <a:srgbClr val="000000"/>
                </a:solidFill>
                <a:latin typeface="inherit"/>
              </a:rPr>
              <a:t>, Greg Rohling, Ryan James, and Christopher </a:t>
            </a:r>
            <a:r>
              <a:rPr lang="en-US" sz="2800" dirty="0" err="1">
                <a:solidFill>
                  <a:srgbClr val="000000"/>
                </a:solidFill>
                <a:latin typeface="inherit"/>
              </a:rPr>
              <a:t>Valenta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211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EBA4FC3-CCEB-5A40-B281-F2AB6B608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076" y="3764823"/>
            <a:ext cx="6642325" cy="4018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Interest Point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SzPct val="100000"/>
              <a:buFont typeface="Arial" pitchFamily="34" charset="0"/>
              <a:buChar char="•"/>
            </a:pPr>
            <a:r>
              <a:rPr lang="en-US" sz="2400" dirty="0"/>
              <a:t>Industry standard for optical path length estimation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US" sz="2400" dirty="0"/>
              <a:t>Look for inflection points preceding peaks to compute optical path length in water</a:t>
            </a:r>
          </a:p>
          <a:p>
            <a:pPr lvl="1">
              <a:lnSpc>
                <a:spcPct val="100000"/>
              </a:lnSpc>
              <a:buSzPct val="100000"/>
              <a:buFont typeface="Arial" pitchFamily="34" charset="0"/>
              <a:buChar char="•"/>
            </a:pPr>
            <a:r>
              <a:rPr lang="en-US" sz="2160" dirty="0"/>
              <a:t>Peaks round out with reflections, noise can influence where peak is detected</a:t>
            </a:r>
          </a:p>
          <a:p>
            <a:pPr>
              <a:buSzPct val="100000"/>
              <a:buFont typeface="Arial" pitchFamily="34" charset="0"/>
              <a:buChar char="•"/>
            </a:pPr>
            <a:r>
              <a:rPr lang="en-US" sz="2400" dirty="0"/>
              <a:t>Three Steps</a:t>
            </a:r>
          </a:p>
          <a:p>
            <a:pPr marL="1165860" lvl="1" indent="-617220">
              <a:buSzPct val="100000"/>
              <a:buFont typeface="+mj-lt"/>
              <a:buAutoNum type="arabicPeriod"/>
            </a:pPr>
            <a:r>
              <a:rPr lang="en-US" sz="2160" dirty="0"/>
              <a:t>Smooth LIDAR waveform</a:t>
            </a:r>
          </a:p>
          <a:p>
            <a:pPr marL="1165860" lvl="1" indent="-617220">
              <a:buSzPct val="100000"/>
              <a:buFont typeface="+mj-lt"/>
              <a:buAutoNum type="arabicPeriod"/>
            </a:pPr>
            <a:r>
              <a:rPr lang="en-US" sz="2160" dirty="0"/>
              <a:t>Detect Peaks</a:t>
            </a:r>
          </a:p>
          <a:p>
            <a:pPr marL="1165860" lvl="1" indent="-617220">
              <a:buSzPct val="100000"/>
              <a:buFont typeface="+mj-lt"/>
              <a:buAutoNum type="arabicPeriod"/>
            </a:pPr>
            <a:r>
              <a:rPr lang="en-US" sz="2160" dirty="0"/>
              <a:t>Perform informed search to find inflection points</a:t>
            </a:r>
          </a:p>
        </p:txBody>
      </p:sp>
    </p:spTree>
    <p:extLst>
      <p:ext uri="{BB962C8B-B14F-4D97-AF65-F5344CB8AC3E}">
        <p14:creationId xmlns:p14="http://schemas.microsoft.com/office/powerpoint/2010/main" val="1341147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A4FBD0-CF96-CC46-B156-103D7BF13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103" y="3817002"/>
            <a:ext cx="5632272" cy="4224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678BB-2517-EC41-87C1-0F776609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B817B-E999-F749-82A8-E1F00F18A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process of allowing a computer to make a decision from a set of </a:t>
            </a:r>
            <a:r>
              <a:rPr lang="en-US" dirty="0">
                <a:solidFill>
                  <a:schemeClr val="accent2"/>
                </a:solidFill>
              </a:rPr>
              <a:t>features</a:t>
            </a:r>
            <a:r>
              <a:rPr lang="en-US" dirty="0"/>
              <a:t> that describe an observation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C8928-86CD-7049-A320-04DA1ABD8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47045"/>
            <a:ext cx="5932605" cy="4449453"/>
          </a:xfrm>
          <a:prstGeom prst="rect">
            <a:avLst/>
          </a:prstGeom>
        </p:spPr>
      </p:pic>
      <p:sp>
        <p:nvSpPr>
          <p:cNvPr id="6" name="Line Callout 2 5">
            <a:extLst>
              <a:ext uri="{FF2B5EF4-FFF2-40B4-BE49-F238E27FC236}">
                <a16:creationId xmlns:a16="http://schemas.microsoft.com/office/drawing/2014/main" id="{FC222E99-F696-C749-A749-068264A5F2EE}"/>
              </a:ext>
            </a:extLst>
          </p:cNvPr>
          <p:cNvSpPr/>
          <p:nvPr/>
        </p:nvSpPr>
        <p:spPr>
          <a:xfrm>
            <a:off x="5991606" y="4570095"/>
            <a:ext cx="2071116" cy="1081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163"/>
              <a:gd name="adj6" fmla="val -599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An example POSITIVE signature</a:t>
            </a:r>
          </a:p>
        </p:txBody>
      </p:sp>
      <p:sp>
        <p:nvSpPr>
          <p:cNvPr id="7" name="Line Callout 2 6">
            <a:extLst>
              <a:ext uri="{FF2B5EF4-FFF2-40B4-BE49-F238E27FC236}">
                <a16:creationId xmlns:a16="http://schemas.microsoft.com/office/drawing/2014/main" id="{98EB6761-A884-1649-805B-9EC2606CF0A5}"/>
              </a:ext>
            </a:extLst>
          </p:cNvPr>
          <p:cNvSpPr/>
          <p:nvPr/>
        </p:nvSpPr>
        <p:spPr>
          <a:xfrm>
            <a:off x="5991606" y="6871431"/>
            <a:ext cx="2071116" cy="10818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40"/>
              <a:gd name="adj6" fmla="val -6454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An example NEGATIVE signature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FABE2-880B-C748-A1F5-2863F085A90F}"/>
              </a:ext>
            </a:extLst>
          </p:cNvPr>
          <p:cNvSpPr txBox="1"/>
          <p:nvPr/>
        </p:nvSpPr>
        <p:spPr>
          <a:xfrm>
            <a:off x="8561739" y="3264409"/>
            <a:ext cx="571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1000 POSITIVE </a:t>
            </a:r>
            <a:r>
              <a:rPr lang="en-US" sz="2000" dirty="0"/>
              <a:t>signatures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FF0000"/>
                </a:solidFill>
              </a:rPr>
              <a:t>1000 NEGATIVE </a:t>
            </a:r>
            <a:r>
              <a:rPr lang="en-US" sz="2000" dirty="0"/>
              <a:t>signatures plotted by mean and variance</a:t>
            </a:r>
          </a:p>
        </p:txBody>
      </p:sp>
    </p:spTree>
    <p:extLst>
      <p:ext uri="{BB962C8B-B14F-4D97-AF65-F5344CB8AC3E}">
        <p14:creationId xmlns:p14="http://schemas.microsoft.com/office/powerpoint/2010/main" val="3881568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Smoothing the Waveform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08B66E-4020-934D-AC66-484FC6869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Uses a </a:t>
            </a:r>
            <a:r>
              <a:rPr lang="en-US" dirty="0" err="1"/>
              <a:t>Savitzky-Golay</a:t>
            </a:r>
            <a:r>
              <a:rPr lang="en-US" dirty="0"/>
              <a:t> polynomial filter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208ECE-2E0A-8E49-9F97-15BD24B77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99" y="2585244"/>
            <a:ext cx="892097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1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856299" y="2585244"/>
            <a:ext cx="8920976" cy="4572000"/>
            <a:chOff x="3807398" y="2859024"/>
            <a:chExt cx="5870002" cy="300837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398" y="2859024"/>
              <a:ext cx="5870002" cy="3008376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8709659" y="5459728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20"/>
            </a:p>
          </p:txBody>
        </p:sp>
        <p:sp>
          <p:nvSpPr>
            <p:cNvPr id="10" name="Oval 9"/>
            <p:cNvSpPr/>
            <p:nvPr/>
          </p:nvSpPr>
          <p:spPr>
            <a:xfrm>
              <a:off x="5316855" y="3177540"/>
              <a:ext cx="45719" cy="45719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2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Peak Detector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D9689D4-D571-EB4C-A64B-5AA00F14D1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019300"/>
            <a:ext cx="13719175" cy="57038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Finds peaks based on relative strength of nearby points</a:t>
            </a:r>
          </a:p>
        </p:txBody>
      </p:sp>
    </p:spTree>
    <p:extLst>
      <p:ext uri="{BB962C8B-B14F-4D97-AF65-F5344CB8AC3E}">
        <p14:creationId xmlns:p14="http://schemas.microsoft.com/office/powerpoint/2010/main" val="4193619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Informed Search</a:t>
            </a: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2854515" y="2584329"/>
            <a:ext cx="8924544" cy="4573829"/>
            <a:chOff x="3807398" y="2859024"/>
            <a:chExt cx="5870002" cy="3008376"/>
          </a:xfrm>
        </p:grpSpPr>
        <p:grpSp>
          <p:nvGrpSpPr>
            <p:cNvPr id="22" name="Group 21"/>
            <p:cNvGrpSpPr/>
            <p:nvPr/>
          </p:nvGrpSpPr>
          <p:grpSpPr>
            <a:xfrm>
              <a:off x="3807398" y="2859024"/>
              <a:ext cx="5870002" cy="3008376"/>
              <a:chOff x="3807398" y="2859024"/>
              <a:chExt cx="5870002" cy="3008376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7398" y="2859024"/>
                <a:ext cx="5870002" cy="3008376"/>
              </a:xfrm>
              <a:prstGeom prst="rect">
                <a:avLst/>
              </a:prstGeom>
            </p:spPr>
          </p:pic>
          <p:sp>
            <p:nvSpPr>
              <p:cNvPr id="24" name="Oval 23"/>
              <p:cNvSpPr/>
              <p:nvPr/>
            </p:nvSpPr>
            <p:spPr>
              <a:xfrm>
                <a:off x="8709659" y="5459728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12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316855" y="3177540"/>
                <a:ext cx="45719" cy="45719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120"/>
              </a:p>
            </p:txBody>
          </p:sp>
        </p:grpSp>
        <p:sp>
          <p:nvSpPr>
            <p:cNvPr id="26" name="Oval 25"/>
            <p:cNvSpPr/>
            <p:nvPr/>
          </p:nvSpPr>
          <p:spPr>
            <a:xfrm>
              <a:off x="5290184" y="3429000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20"/>
            </a:p>
          </p:txBody>
        </p:sp>
        <p:sp>
          <p:nvSpPr>
            <p:cNvPr id="27" name="Oval 26"/>
            <p:cNvSpPr/>
            <p:nvPr/>
          </p:nvSpPr>
          <p:spPr>
            <a:xfrm>
              <a:off x="8673843" y="5463537"/>
              <a:ext cx="45719" cy="45719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2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AB4536-FAAE-2545-85E8-839DEFAB30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Finds inflection points preceding the peaks using zero crossings</a:t>
            </a:r>
          </a:p>
        </p:txBody>
      </p:sp>
    </p:spTree>
    <p:extLst>
      <p:ext uri="{BB962C8B-B14F-4D97-AF65-F5344CB8AC3E}">
        <p14:creationId xmlns:p14="http://schemas.microsoft.com/office/powerpoint/2010/main" val="1869263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79752-E881-DB4D-9757-38EC788CE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Seeding EMADE – Interest Point Detection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AAE923-883D-D44B-B820-89A7A11039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01893" y="1753039"/>
            <a:ext cx="11429790" cy="6349627"/>
          </a:xfr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C67BE5E9-FFCF-2A49-A837-19DD7C39F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87" y="5318522"/>
            <a:ext cx="1068457" cy="646427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1BC2C10-BDA5-1343-8818-B38C51BD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14" y="6082315"/>
            <a:ext cx="1068457" cy="646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C6E3F4-9F10-9748-A966-068A927F4E7B}"/>
              </a:ext>
            </a:extLst>
          </p:cNvPr>
          <p:cNvSpPr txBox="1"/>
          <p:nvPr/>
        </p:nvSpPr>
        <p:spPr>
          <a:xfrm>
            <a:off x="8290428" y="5796179"/>
            <a:ext cx="4741255" cy="1865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80" dirty="0"/>
              <a:t>Best human derived algorithms are implemented to seed EMADE evolutionary process </a:t>
            </a:r>
          </a:p>
        </p:txBody>
      </p:sp>
    </p:spTree>
    <p:extLst>
      <p:ext uri="{BB962C8B-B14F-4D97-AF65-F5344CB8AC3E}">
        <p14:creationId xmlns:p14="http://schemas.microsoft.com/office/powerpoint/2010/main" val="3088015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81CA-3DBB-E04B-A3C8-2AB225D3D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13719175" cy="938846"/>
          </a:xfrm>
        </p:spPr>
        <p:txBody>
          <a:bodyPr/>
          <a:lstStyle/>
          <a:p>
            <a:r>
              <a:rPr lang="en-US" dirty="0"/>
              <a:t>Seeding EMADE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524C-69F2-1947-BB38-776D08024F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Implemented state-of-the-art techniques from literature as EMADE building blocks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Built trees for EMADE using these methods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F29143-5860-584F-84BC-3D38DC3C7F5F}"/>
              </a:ext>
            </a:extLst>
          </p:cNvPr>
          <p:cNvSpPr/>
          <p:nvPr/>
        </p:nvSpPr>
        <p:spPr>
          <a:xfrm>
            <a:off x="2100774" y="2744279"/>
            <a:ext cx="2014026" cy="7127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Richardson-Lucy Deconvolution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577BD-ACF5-6342-BA07-3BF2FCBE520E}"/>
              </a:ext>
            </a:extLst>
          </p:cNvPr>
          <p:cNvSpPr/>
          <p:nvPr/>
        </p:nvSpPr>
        <p:spPr>
          <a:xfrm>
            <a:off x="5030371" y="2744279"/>
            <a:ext cx="2014026" cy="7127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Waveform </a:t>
            </a:r>
            <a:r>
              <a:rPr lang="en-US" sz="1920" dirty="0" err="1"/>
              <a:t>Supersampling</a:t>
            </a:r>
            <a:endParaRPr lang="en-US" sz="192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79B492-F075-8E44-BEEB-A8BA90F5EABC}"/>
              </a:ext>
            </a:extLst>
          </p:cNvPr>
          <p:cNvSpPr/>
          <p:nvPr/>
        </p:nvSpPr>
        <p:spPr>
          <a:xfrm>
            <a:off x="10897184" y="2744279"/>
            <a:ext cx="2014026" cy="7127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B-Spline Deconvolution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91BB8-66A9-8C44-A311-11A95E33C3D3}"/>
              </a:ext>
            </a:extLst>
          </p:cNvPr>
          <p:cNvSpPr txBox="1"/>
          <p:nvPr/>
        </p:nvSpPr>
        <p:spPr>
          <a:xfrm>
            <a:off x="2336064" y="6019654"/>
            <a:ext cx="7292444" cy="962571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440"/>
              </a:spcAft>
            </a:pPr>
            <a:r>
              <a:rPr lang="en-US" sz="2640"/>
              <a:t>Create 7 </a:t>
            </a:r>
            <a:r>
              <a:rPr lang="en-US" sz="2640" dirty="0"/>
              <a:t>seed trees by inserting </a:t>
            </a:r>
          </a:p>
          <a:p>
            <a:pPr>
              <a:lnSpc>
                <a:spcPct val="85000"/>
              </a:lnSpc>
              <a:spcAft>
                <a:spcPts val="1440"/>
              </a:spcAft>
            </a:pPr>
            <a:r>
              <a:rPr lang="en-US" sz="2640" dirty="0"/>
              <a:t>methods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45862B-073B-8E4C-B1DF-92B655863DE0}"/>
              </a:ext>
            </a:extLst>
          </p:cNvPr>
          <p:cNvSpPr/>
          <p:nvPr/>
        </p:nvSpPr>
        <p:spPr>
          <a:xfrm>
            <a:off x="7959968" y="2744279"/>
            <a:ext cx="2014026" cy="7127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Matched Filtering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0FEE698-A603-1A46-A5A5-BECF6E72BC41}"/>
              </a:ext>
            </a:extLst>
          </p:cNvPr>
          <p:cNvGraphicFramePr/>
          <p:nvPr>
            <p:extLst/>
          </p:nvPr>
        </p:nvGraphicFramePr>
        <p:xfrm>
          <a:off x="7165146" y="3629465"/>
          <a:ext cx="7240172" cy="4780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4FA561C-9314-AD46-A794-43A3FEF63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637" y="7024467"/>
            <a:ext cx="1529686" cy="925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2C68D6-20DC-CB44-9B98-7B801260880A}"/>
              </a:ext>
            </a:extLst>
          </p:cNvPr>
          <p:cNvSpPr txBox="1"/>
          <p:nvPr/>
        </p:nvSpPr>
        <p:spPr>
          <a:xfrm>
            <a:off x="10463645" y="6286819"/>
            <a:ext cx="3993945" cy="1421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80" dirty="0"/>
              <a:t>Using more human derived primitives to continue improvements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C56A26-7712-0740-845A-19C3F6DBC974}"/>
              </a:ext>
            </a:extLst>
          </p:cNvPr>
          <p:cNvSpPr/>
          <p:nvPr/>
        </p:nvSpPr>
        <p:spPr>
          <a:xfrm>
            <a:off x="3411414" y="3825640"/>
            <a:ext cx="2014026" cy="7127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Gaussian Decomposition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509618-23B0-0049-AC23-7550B34D69EF}"/>
              </a:ext>
            </a:extLst>
          </p:cNvPr>
          <p:cNvSpPr/>
          <p:nvPr/>
        </p:nvSpPr>
        <p:spPr>
          <a:xfrm>
            <a:off x="6365628" y="3825640"/>
            <a:ext cx="2014026" cy="7127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Lognormal Fitting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12A2F4-F71A-2F4F-8CCB-3E4E1985694F}"/>
              </a:ext>
            </a:extLst>
          </p:cNvPr>
          <p:cNvSpPr/>
          <p:nvPr/>
        </p:nvSpPr>
        <p:spPr>
          <a:xfrm>
            <a:off x="457200" y="3825640"/>
            <a:ext cx="2014026" cy="71276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/>
              <a:t>Gaussian </a:t>
            </a:r>
          </a:p>
          <a:p>
            <a:pPr algn="ctr"/>
            <a:r>
              <a:rPr lang="en-US" sz="1920" dirty="0"/>
              <a:t>Fitting</a:t>
            </a:r>
          </a:p>
        </p:txBody>
      </p:sp>
    </p:spTree>
    <p:extLst>
      <p:ext uri="{BB962C8B-B14F-4D97-AF65-F5344CB8AC3E}">
        <p14:creationId xmlns:p14="http://schemas.microsoft.com/office/powerpoint/2010/main" val="161200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2008188"/>
            <a:ext cx="4365057" cy="57181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 evolution</a:t>
            </a:r>
          </a:p>
          <a:p>
            <a:pPr lvl="1"/>
            <a:r>
              <a:rPr lang="en-US" dirty="0"/>
              <a:t>Over prediction from 0.34 meters to 0.27 meters  </a:t>
            </a:r>
            <a:r>
              <a:rPr lang="en-US" dirty="0">
                <a:solidFill>
                  <a:srgbClr val="00B050"/>
                </a:solidFill>
              </a:rPr>
              <a:t>(20.5% Improvement)</a:t>
            </a:r>
          </a:p>
          <a:p>
            <a:pPr lvl="1"/>
            <a:r>
              <a:rPr lang="en-US" dirty="0"/>
              <a:t>Under prediction from 0.88 meters to 0.26 meters  </a:t>
            </a:r>
            <a:r>
              <a:rPr lang="en-US" dirty="0">
                <a:solidFill>
                  <a:srgbClr val="00B050"/>
                </a:solidFill>
              </a:rPr>
              <a:t>(70.4% Improvement)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C6E3F4-9F10-9748-A966-068A927F4E7B}"/>
              </a:ext>
            </a:extLst>
          </p:cNvPr>
          <p:cNvSpPr txBox="1"/>
          <p:nvPr/>
        </p:nvSpPr>
        <p:spPr>
          <a:xfrm>
            <a:off x="772429" y="5044486"/>
            <a:ext cx="3734597" cy="2031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880" dirty="0"/>
          </a:p>
        </p:txBody>
      </p:sp>
      <p:pic>
        <p:nvPicPr>
          <p:cNvPr id="5" name="new_pareto_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321" t="7252" r="6546" b="3041"/>
          <a:stretch/>
        </p:blipFill>
        <p:spPr>
          <a:xfrm>
            <a:off x="4951103" y="962166"/>
            <a:ext cx="9304079" cy="67641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3A335B-F14F-C343-A350-90D453DDEC4E}"/>
              </a:ext>
            </a:extLst>
          </p:cNvPr>
          <p:cNvSpPr txBox="1"/>
          <p:nvPr/>
        </p:nvSpPr>
        <p:spPr>
          <a:xfrm>
            <a:off x="457200" y="2008188"/>
            <a:ext cx="4365057" cy="1865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80" dirty="0"/>
              <a:t>Evolutionary process creates solutions that out perform existing human derived algorithms</a:t>
            </a:r>
          </a:p>
        </p:txBody>
      </p:sp>
    </p:spTree>
    <p:extLst>
      <p:ext uri="{BB962C8B-B14F-4D97-AF65-F5344CB8AC3E}">
        <p14:creationId xmlns:p14="http://schemas.microsoft.com/office/powerpoint/2010/main" val="41203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88" y="854141"/>
            <a:ext cx="8749512" cy="502641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091764" y="4196615"/>
            <a:ext cx="2011680" cy="4042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Diagram 15"/>
          <p:cNvGraphicFramePr/>
          <p:nvPr>
            <p:extLst/>
          </p:nvPr>
        </p:nvGraphicFramePr>
        <p:xfrm>
          <a:off x="261252" y="1552667"/>
          <a:ext cx="5148072" cy="3779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457200" y="914400"/>
            <a:ext cx="13719175" cy="938846"/>
          </a:xfrm>
        </p:spPr>
        <p:txBody>
          <a:bodyPr/>
          <a:lstStyle/>
          <a:p>
            <a:r>
              <a:rPr lang="en-US" dirty="0"/>
              <a:t>EMADE Evolved Individuals</a:t>
            </a:r>
          </a:p>
        </p:txBody>
      </p:sp>
      <p:graphicFrame>
        <p:nvGraphicFramePr>
          <p:cNvPr id="23" name="Diagram 22"/>
          <p:cNvGraphicFramePr/>
          <p:nvPr>
            <p:extLst/>
          </p:nvPr>
        </p:nvGraphicFramePr>
        <p:xfrm>
          <a:off x="775426" y="4225729"/>
          <a:ext cx="7095744" cy="4608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4" name="Straight Arrow Connector 23"/>
          <p:cNvCxnSpPr/>
          <p:nvPr/>
        </p:nvCxnSpPr>
        <p:spPr>
          <a:xfrm flipV="1">
            <a:off x="6795436" y="4764506"/>
            <a:ext cx="885524" cy="4908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 bwMode="auto">
          <a:xfrm>
            <a:off x="1493520" y="2233415"/>
            <a:ext cx="2048577" cy="30777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(0.2783, 0.2628)</a:t>
            </a:r>
          </a:p>
        </p:txBody>
      </p:sp>
      <p:sp>
        <p:nvSpPr>
          <p:cNvPr id="32" name="TextBox 31"/>
          <p:cNvSpPr txBox="1"/>
          <p:nvPr/>
        </p:nvSpPr>
        <p:spPr bwMode="auto">
          <a:xfrm>
            <a:off x="5054867" y="6819470"/>
            <a:ext cx="2048577" cy="30777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(0.2800, 0.2616)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8A664B-8EA1-3440-8D80-A25BCC044DD0}"/>
              </a:ext>
            </a:extLst>
          </p:cNvPr>
          <p:cNvSpPr/>
          <p:nvPr/>
        </p:nvSpPr>
        <p:spPr>
          <a:xfrm>
            <a:off x="8385344" y="6589741"/>
            <a:ext cx="6112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57 Generations represents ~30,000 experiments completed</a:t>
            </a:r>
          </a:p>
        </p:txBody>
      </p:sp>
    </p:spTree>
    <p:extLst>
      <p:ext uri="{BB962C8B-B14F-4D97-AF65-F5344CB8AC3E}">
        <p14:creationId xmlns:p14="http://schemas.microsoft.com/office/powerpoint/2010/main" val="249980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1636FF4-74CE-C342-AD51-15EDF185BB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72946"/>
              </p:ext>
            </p:extLst>
          </p:nvPr>
        </p:nvGraphicFramePr>
        <p:xfrm>
          <a:off x="36206" y="889231"/>
          <a:ext cx="5922149" cy="3766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88" y="854141"/>
            <a:ext cx="8749512" cy="502641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091764" y="4196615"/>
            <a:ext cx="2011680" cy="4042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3"/>
          <p:cNvSpPr>
            <a:spLocks noGrp="1"/>
          </p:cNvSpPr>
          <p:nvPr>
            <p:ph type="title"/>
          </p:nvPr>
        </p:nvSpPr>
        <p:spPr>
          <a:xfrm>
            <a:off x="457200" y="914400"/>
            <a:ext cx="13719175" cy="938846"/>
          </a:xfrm>
        </p:spPr>
        <p:txBody>
          <a:bodyPr/>
          <a:lstStyle/>
          <a:p>
            <a:r>
              <a:rPr lang="en-US" dirty="0"/>
              <a:t>EMADE Evolved Individuals</a:t>
            </a:r>
          </a:p>
        </p:txBody>
      </p:sp>
      <p:cxnSp>
        <p:nvCxnSpPr>
          <p:cNvPr id="24" name="Straight Arrow Connector 23"/>
          <p:cNvCxnSpPr>
            <a:cxnSpLocks/>
          </p:cNvCxnSpPr>
          <p:nvPr/>
        </p:nvCxnSpPr>
        <p:spPr>
          <a:xfrm flipV="1">
            <a:off x="5769429" y="4764506"/>
            <a:ext cx="1911531" cy="8979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 bwMode="auto">
          <a:xfrm>
            <a:off x="775426" y="2061909"/>
            <a:ext cx="2048577" cy="30777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(0.2783, 0.2628)</a:t>
            </a:r>
          </a:p>
        </p:txBody>
      </p:sp>
      <p:sp>
        <p:nvSpPr>
          <p:cNvPr id="32" name="TextBox 31"/>
          <p:cNvSpPr txBox="1"/>
          <p:nvPr/>
        </p:nvSpPr>
        <p:spPr bwMode="auto">
          <a:xfrm>
            <a:off x="775426" y="5528089"/>
            <a:ext cx="2048577" cy="30777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(0.2800, 0.2616)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8A664B-8EA1-3440-8D80-A25BCC044DD0}"/>
              </a:ext>
            </a:extLst>
          </p:cNvPr>
          <p:cNvSpPr/>
          <p:nvPr/>
        </p:nvSpPr>
        <p:spPr>
          <a:xfrm>
            <a:off x="8385344" y="6589741"/>
            <a:ext cx="61121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57 Generations represents ~30,000 experiments completed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547B1F8-EDC7-5F40-AF54-DA1EAC0EBA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254079"/>
              </p:ext>
            </p:extLst>
          </p:nvPr>
        </p:nvGraphicFramePr>
        <p:xfrm>
          <a:off x="66616" y="4521455"/>
          <a:ext cx="6204857" cy="4136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6794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>
            <a:extLst>
              <a:ext uri="{FF2B5EF4-FFF2-40B4-BE49-F238E27FC236}">
                <a16:creationId xmlns:a16="http://schemas.microsoft.com/office/drawing/2014/main" id="{A131EE5D-AC47-4629-833E-1688A91E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13" y="1853246"/>
            <a:ext cx="6366097" cy="13925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295D685-9F00-4989-868D-7662102F690E}"/>
              </a:ext>
            </a:extLst>
          </p:cNvPr>
          <p:cNvGrpSpPr/>
          <p:nvPr/>
        </p:nvGrpSpPr>
        <p:grpSpPr>
          <a:xfrm>
            <a:off x="9615771" y="1685547"/>
            <a:ext cx="3592258" cy="1596726"/>
            <a:chOff x="667039" y="3624174"/>
            <a:chExt cx="2034903" cy="807139"/>
          </a:xfrm>
        </p:grpSpPr>
        <p:pic>
          <p:nvPicPr>
            <p:cNvPr id="9" name="Picture 14">
              <a:extLst>
                <a:ext uri="{FF2B5EF4-FFF2-40B4-BE49-F238E27FC236}">
                  <a16:creationId xmlns:a16="http://schemas.microsoft.com/office/drawing/2014/main" id="{0DCB0282-A310-4234-B9FE-1A4C052A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340" y="3624174"/>
              <a:ext cx="1568885" cy="495005"/>
            </a:xfrm>
            <a:prstGeom prst="rect">
              <a:avLst/>
            </a:prstGeom>
          </p:spPr>
        </p:pic>
        <p:pic>
          <p:nvPicPr>
            <p:cNvPr id="13" name="Picture 16">
              <a:extLst>
                <a:ext uri="{FF2B5EF4-FFF2-40B4-BE49-F238E27FC236}">
                  <a16:creationId xmlns:a16="http://schemas.microsoft.com/office/drawing/2014/main" id="{52DC6E7E-BCE1-4AAC-B169-0A5CB18F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039" y="4169614"/>
              <a:ext cx="2034903" cy="26169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6C8B5D74-63F3-499E-BD5A-F6DD538D488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43437" y="3715015"/>
            <a:ext cx="4710851" cy="21106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32BF55-FA41-4567-BBEF-19B164182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4228" y="3717641"/>
            <a:ext cx="3450414" cy="19738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12E28B-DFE8-E349-8C98-3EFB9664591A}"/>
              </a:ext>
            </a:extLst>
          </p:cNvPr>
          <p:cNvSpPr txBox="1"/>
          <p:nvPr/>
        </p:nvSpPr>
        <p:spPr>
          <a:xfrm>
            <a:off x="1320402" y="6156960"/>
            <a:ext cx="555692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20" dirty="0"/>
              <a:t>Better mission planning for first responders = Lives saved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AD80F5-3A3E-4F4A-AE4B-E8B7D08829AB}"/>
              </a:ext>
            </a:extLst>
          </p:cNvPr>
          <p:cNvSpPr txBox="1"/>
          <p:nvPr/>
        </p:nvSpPr>
        <p:spPr>
          <a:xfrm>
            <a:off x="8627221" y="6156959"/>
            <a:ext cx="5213219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20" dirty="0"/>
              <a:t>Objective measurements of behaviors = A voice for dogs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15EA3A4-AE8B-014C-9C1F-6F8BD166D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4400"/>
            <a:ext cx="13719175" cy="938846"/>
          </a:xfrm>
        </p:spPr>
        <p:txBody>
          <a:bodyPr/>
          <a:lstStyle/>
          <a:p>
            <a:r>
              <a:rPr lang="en-US" dirty="0"/>
              <a:t>EMADE Successes</a:t>
            </a:r>
          </a:p>
        </p:txBody>
      </p:sp>
    </p:spTree>
    <p:extLst>
      <p:ext uri="{BB962C8B-B14F-4D97-AF65-F5344CB8AC3E}">
        <p14:creationId xmlns:p14="http://schemas.microsoft.com/office/powerpoint/2010/main" val="2026797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C4E89-C7A5-49A2-BA4A-44DC34CE2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34" y="722764"/>
            <a:ext cx="12984480" cy="701216"/>
          </a:xfrm>
        </p:spPr>
        <p:txBody>
          <a:bodyPr/>
          <a:lstStyle/>
          <a:p>
            <a:r>
              <a:rPr lang="en-US" dirty="0"/>
              <a:t> Expanding EMADE’s Applicability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ED9984-89F8-429D-8F14-3647ABFC3B89}"/>
              </a:ext>
            </a:extLst>
          </p:cNvPr>
          <p:cNvGrpSpPr/>
          <p:nvPr/>
        </p:nvGrpSpPr>
        <p:grpSpPr>
          <a:xfrm>
            <a:off x="247334" y="4916944"/>
            <a:ext cx="8370815" cy="2760124"/>
            <a:chOff x="-28875" y="0"/>
            <a:chExt cx="12249750" cy="344956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6BBFA8-03FD-4075-8905-87EE6966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875" y="0"/>
              <a:ext cx="3048000" cy="17145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A8DFDD-E200-4062-8069-4BF8FD8D0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875" y="1735069"/>
              <a:ext cx="3048000" cy="17145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E8AB1FC-435B-4196-896E-5134F02E7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375" y="0"/>
              <a:ext cx="3048000" cy="17145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F84B69-DD68-476A-9C4E-296488B73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8375" y="1735069"/>
              <a:ext cx="3048000" cy="17145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79C0D67-1907-40F5-8308-A56F5378A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625" y="0"/>
              <a:ext cx="3048000" cy="171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45C7BE-611E-4E42-B787-881132D6B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5625" y="1735069"/>
              <a:ext cx="3048000" cy="17145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E9C5FB1-E166-478C-9DC1-295C7D187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875" y="0"/>
              <a:ext cx="3048000" cy="17145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498FF6A-973E-49B7-A7CA-06436F6A8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875" y="1735069"/>
              <a:ext cx="3048000" cy="17145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ECB2A03-096F-4C83-A09D-49AC7711D4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43426" y="1404541"/>
            <a:ext cx="5082212" cy="277343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53AEBA8-FBA2-478B-A957-D17F7FE70891}"/>
              </a:ext>
            </a:extLst>
          </p:cNvPr>
          <p:cNvSpPr txBox="1"/>
          <p:nvPr/>
        </p:nvSpPr>
        <p:spPr>
          <a:xfrm>
            <a:off x="1224390" y="7646958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Automated Vehicle &amp; Personnel Detection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87FA2B-1A9F-4117-A421-1B3D71F7DE82}"/>
              </a:ext>
            </a:extLst>
          </p:cNvPr>
          <p:cNvSpPr txBox="1"/>
          <p:nvPr/>
        </p:nvSpPr>
        <p:spPr>
          <a:xfrm>
            <a:off x="8359028" y="4275745"/>
            <a:ext cx="4851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LIDAR Point-Cloud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5690B4-7D6B-0E49-A36F-868A4DAA80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0377" y="1359813"/>
            <a:ext cx="2811780" cy="2811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97988-01E3-C542-AC54-4B55B315D8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163" y="1359813"/>
            <a:ext cx="2817314" cy="28173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AC2AE1-0760-4745-B949-D9B916541B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1245" y="4737410"/>
            <a:ext cx="3952411" cy="296430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40EFF67-1A35-E84F-A1DD-B94005748E76}"/>
              </a:ext>
            </a:extLst>
          </p:cNvPr>
          <p:cNvSpPr txBox="1"/>
          <p:nvPr/>
        </p:nvSpPr>
        <p:spPr>
          <a:xfrm>
            <a:off x="8743085" y="7701718"/>
            <a:ext cx="4488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Radar Emitter Classification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509988-67F2-F84B-95CE-B3F323A02D5A}"/>
              </a:ext>
            </a:extLst>
          </p:cNvPr>
          <p:cNvSpPr txBox="1"/>
          <p:nvPr/>
        </p:nvSpPr>
        <p:spPr>
          <a:xfrm>
            <a:off x="247334" y="4254556"/>
            <a:ext cx="7249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Intelligence Surveillance and Reconnaissance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14D91-A405-B24F-865A-E983B6D98E14}"/>
              </a:ext>
            </a:extLst>
          </p:cNvPr>
          <p:cNvSpPr/>
          <p:nvPr/>
        </p:nvSpPr>
        <p:spPr>
          <a:xfrm>
            <a:off x="2063382" y="2190471"/>
            <a:ext cx="3187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Imagery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6F79C2E-7522-8341-8D24-A439E582E163}"/>
              </a:ext>
            </a:extLst>
          </p:cNvPr>
          <p:cNvSpPr/>
          <p:nvPr/>
        </p:nvSpPr>
        <p:spPr>
          <a:xfrm>
            <a:off x="7878929" y="2304038"/>
            <a:ext cx="58112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3D Point Clouds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849B7C-B2AE-D747-8901-CF1D3D97F130}"/>
              </a:ext>
            </a:extLst>
          </p:cNvPr>
          <p:cNvSpPr/>
          <p:nvPr/>
        </p:nvSpPr>
        <p:spPr>
          <a:xfrm>
            <a:off x="8890560" y="5757899"/>
            <a:ext cx="41937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Categorical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D3D01B-1A5E-B843-9DA9-9AF273D940D6}"/>
              </a:ext>
            </a:extLst>
          </p:cNvPr>
          <p:cNvSpPr/>
          <p:nvPr/>
        </p:nvSpPr>
        <p:spPr>
          <a:xfrm>
            <a:off x="3341572" y="5757899"/>
            <a:ext cx="2169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4CE44-DC0C-4349-BE37-B51CFE3C5352}"/>
              </a:ext>
            </a:extLst>
          </p:cNvPr>
          <p:cNvSpPr txBox="1"/>
          <p:nvPr/>
        </p:nvSpPr>
        <p:spPr>
          <a:xfrm>
            <a:off x="3904782" y="3011445"/>
            <a:ext cx="6865235" cy="29700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  <a:spcAft>
                <a:spcPts val="1200"/>
              </a:spcAft>
            </a:pPr>
            <a:r>
              <a:rPr lang="en-US" sz="4400" dirty="0"/>
              <a:t>Our vision is to be able to apply EMADE to all domains that pose challenging problems for researchers</a:t>
            </a:r>
          </a:p>
        </p:txBody>
      </p:sp>
    </p:spTree>
    <p:extLst>
      <p:ext uri="{BB962C8B-B14F-4D97-AF65-F5344CB8AC3E}">
        <p14:creationId xmlns:p14="http://schemas.microsoft.com/office/powerpoint/2010/main" val="210405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8" grpId="0"/>
      <p:bldP spid="39" grpId="0"/>
      <p:bldP spid="40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1A68EC-B650-624B-B7D3-C90E6E22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070" y="1853246"/>
            <a:ext cx="6930914" cy="5198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0B56B-CCFF-0C49-8463-8B8A7661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Continued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D69E6-82B9-F64A-8223-503EBAB33AD3}"/>
              </a:ext>
            </a:extLst>
          </p:cNvPr>
          <p:cNvSpPr txBox="1"/>
          <p:nvPr/>
        </p:nvSpPr>
        <p:spPr>
          <a:xfrm>
            <a:off x="645667" y="2479036"/>
            <a:ext cx="7022592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/>
              <a:t>Machine learning excels by making more complicated decision rules than a human is capable of creating</a:t>
            </a:r>
          </a:p>
        </p:txBody>
      </p:sp>
      <p:sp>
        <p:nvSpPr>
          <p:cNvPr id="6" name="Line Callout 2 5">
            <a:extLst>
              <a:ext uri="{FF2B5EF4-FFF2-40B4-BE49-F238E27FC236}">
                <a16:creationId xmlns:a16="http://schemas.microsoft.com/office/drawing/2014/main" id="{E41ED1A0-B2BC-0943-9DA1-A69A9DB66C45}"/>
              </a:ext>
            </a:extLst>
          </p:cNvPr>
          <p:cNvSpPr/>
          <p:nvPr/>
        </p:nvSpPr>
        <p:spPr>
          <a:xfrm>
            <a:off x="2770632" y="6419088"/>
            <a:ext cx="5198364" cy="1549908"/>
          </a:xfrm>
          <a:prstGeom prst="borderCallout2">
            <a:avLst>
              <a:gd name="adj1" fmla="val 61094"/>
              <a:gd name="adj2" fmla="val 104341"/>
              <a:gd name="adj3" fmla="val 60855"/>
              <a:gd name="adj4" fmla="val 124967"/>
              <a:gd name="adj5" fmla="val -1072"/>
              <a:gd name="adj6" fmla="val 14584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example algorithm draws the tightest boundary it can around our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POSITIVE</a:t>
            </a:r>
            <a:r>
              <a:rPr lang="en-US" sz="2000" dirty="0"/>
              <a:t> category while trying to include as few </a:t>
            </a:r>
            <a:r>
              <a:rPr lang="en-US" sz="2000" dirty="0">
                <a:solidFill>
                  <a:srgbClr val="FF0000"/>
                </a:solidFill>
              </a:rPr>
              <a:t>NEGATIVE</a:t>
            </a:r>
            <a:r>
              <a:rPr lang="en-US" sz="2000" dirty="0"/>
              <a:t> sources as possible</a:t>
            </a:r>
          </a:p>
        </p:txBody>
      </p:sp>
    </p:spTree>
    <p:extLst>
      <p:ext uri="{BB962C8B-B14F-4D97-AF65-F5344CB8AC3E}">
        <p14:creationId xmlns:p14="http://schemas.microsoft.com/office/powerpoint/2010/main" val="27813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71D-D200-7C41-A765-4A9ECF78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Effort: </a:t>
            </a:r>
            <a:r>
              <a:rPr lang="en-US" dirty="0" err="1"/>
              <a:t>xView</a:t>
            </a:r>
            <a:r>
              <a:rPr lang="en-US" dirty="0"/>
              <a:t>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38F49-CF9A-7A4B-80EE-105B9702E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019300"/>
            <a:ext cx="13719175" cy="5703888"/>
          </a:xfrm>
        </p:spPr>
        <p:txBody>
          <a:bodyPr/>
          <a:lstStyle/>
          <a:p>
            <a:r>
              <a:rPr lang="en-US" dirty="0"/>
              <a:t>Open overhead imagery challenge with a large dataset</a:t>
            </a:r>
          </a:p>
          <a:p>
            <a:pPr lvl="1"/>
            <a:r>
              <a:rPr lang="en-US" dirty="0"/>
              <a:t>1 Million object instances</a:t>
            </a:r>
          </a:p>
          <a:p>
            <a:pPr lvl="1"/>
            <a:r>
              <a:rPr lang="en-US" dirty="0"/>
              <a:t>60 Different object classes</a:t>
            </a:r>
          </a:p>
          <a:p>
            <a:r>
              <a:rPr lang="en-US" dirty="0"/>
              <a:t>We used the data to implement a binary classifier for buildings</a:t>
            </a:r>
          </a:p>
          <a:p>
            <a:pPr lvl="1"/>
            <a:r>
              <a:rPr lang="en-US" dirty="0"/>
              <a:t>Carved imagery into 224x224 pixel image chips</a:t>
            </a:r>
          </a:p>
          <a:p>
            <a:pPr lvl="1"/>
            <a:r>
              <a:rPr lang="en-US" dirty="0"/>
              <a:t>Predict a 1 when building in chip, 0 otherwise.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90D135-D3C9-AF49-BC99-D4C70D9F8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7" y="4633480"/>
            <a:ext cx="2811780" cy="2811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C9B5B8-DDB1-5447-9309-476360C7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83" y="4633480"/>
            <a:ext cx="2817314" cy="2817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AA50CB-3FB1-7042-B18B-E9EB0782885D}"/>
              </a:ext>
            </a:extLst>
          </p:cNvPr>
          <p:cNvSpPr txBox="1"/>
          <p:nvPr/>
        </p:nvSpPr>
        <p:spPr>
          <a:xfrm>
            <a:off x="7227254" y="7528223"/>
            <a:ext cx="7249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Intelligence Surveillance and Reconnaissance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3B30AE-395F-234E-BBE0-81A69E2473DF}"/>
              </a:ext>
            </a:extLst>
          </p:cNvPr>
          <p:cNvSpPr/>
          <p:nvPr/>
        </p:nvSpPr>
        <p:spPr>
          <a:xfrm>
            <a:off x="9043302" y="5464138"/>
            <a:ext cx="3187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Imagery</a:t>
            </a:r>
          </a:p>
        </p:txBody>
      </p:sp>
    </p:spTree>
    <p:extLst>
      <p:ext uri="{BB962C8B-B14F-4D97-AF65-F5344CB8AC3E}">
        <p14:creationId xmlns:p14="http://schemas.microsoft.com/office/powerpoint/2010/main" val="401011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AF339-FC80-284F-B3A3-7C3FC5DF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xView</a:t>
            </a:r>
            <a:r>
              <a:rPr lang="en-US" dirty="0"/>
              <a:t> Preliminary Results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7655E4-3CA6-1C42-9592-D1935AC747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EMADE outperforms traditional computer vision techniques, but needs to implement new neural network methods as primitives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B8CA7-9828-3A4B-8143-3C3A8330AA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853246"/>
            <a:ext cx="6259272" cy="4187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4FFE8-990F-944E-8A80-AE3D8CC9E70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77" y="1907672"/>
            <a:ext cx="6464148" cy="3962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2F4F6C-8BD7-364C-BC8A-7E2BA48CFAB7}"/>
              </a:ext>
            </a:extLst>
          </p:cNvPr>
          <p:cNvSpPr txBox="1"/>
          <p:nvPr/>
        </p:nvSpPr>
        <p:spPr>
          <a:xfrm>
            <a:off x="9983448" y="4409529"/>
            <a:ext cx="4646951" cy="189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Aft>
                <a:spcPts val="1200"/>
              </a:spcAft>
            </a:pPr>
            <a:r>
              <a:rPr lang="en-US" dirty="0"/>
              <a:t>An evolved solution produced by EMADE with false positive rate of 2.85% and false negative rate of 5.75%</a:t>
            </a:r>
          </a:p>
          <a:p>
            <a:pPr algn="ctr">
              <a:lnSpc>
                <a:spcPct val="85000"/>
              </a:lnSpc>
              <a:spcAft>
                <a:spcPts val="1200"/>
              </a:spcAft>
            </a:pPr>
            <a:endParaRPr lang="en-US" sz="2200" dirty="0" err="1"/>
          </a:p>
        </p:txBody>
      </p:sp>
    </p:spTree>
    <p:extLst>
      <p:ext uri="{BB962C8B-B14F-4D97-AF65-F5344CB8AC3E}">
        <p14:creationId xmlns:p14="http://schemas.microsoft.com/office/powerpoint/2010/main" val="39516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4311-0B02-9042-83FB-439F51DB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Forward: Deep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1FDD-8290-B242-B6A1-32D718F56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Several different ways that DNN’s can play a role in EMADE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pre-trained models as classifiers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Train pre-trained models using transfer learning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Optimize architectures and hyperparameters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514350" indent="-457200"/>
            <a:r>
              <a:rPr lang="en-US" dirty="0"/>
              <a:t>We recently began exploring all three paths forward for the “Army Signal Challenge”, which involves classifying different RF signals.</a:t>
            </a:r>
          </a:p>
        </p:txBody>
      </p:sp>
      <p:pic>
        <p:nvPicPr>
          <p:cNvPr id="5" name="Picture 1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CD00038-F81C-EC4F-A4D0-607EE2E79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777" y="4425926"/>
            <a:ext cx="12252019" cy="192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28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95BD-0A7C-B443-9DA3-E3E04208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Augmenting  Analysts with </a:t>
            </a:r>
            <a:r>
              <a:rPr lang="en-US" dirty="0" err="1"/>
              <a:t>AutoML</a:t>
            </a:r>
            <a:endParaRPr lang="en-US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5DD3C689-6049-0D4B-BF96-42E170E568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EMADE quickly adapts to new challenges as soon as new data is available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5DEB7-AD13-8F45-9ED8-1B5480E03A3A}"/>
              </a:ext>
            </a:extLst>
          </p:cNvPr>
          <p:cNvSpPr/>
          <p:nvPr/>
        </p:nvSpPr>
        <p:spPr>
          <a:xfrm>
            <a:off x="4522252" y="1799456"/>
            <a:ext cx="1689652" cy="108857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C48E38-A39F-834F-B497-769FB1D0F48C}"/>
              </a:ext>
            </a:extLst>
          </p:cNvPr>
          <p:cNvSpPr/>
          <p:nvPr/>
        </p:nvSpPr>
        <p:spPr>
          <a:xfrm>
            <a:off x="4212117" y="5697828"/>
            <a:ext cx="2295573" cy="15237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EMADE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CC246-4CB5-2E4B-B209-C774018C50B5}"/>
              </a:ext>
            </a:extLst>
          </p:cNvPr>
          <p:cNvSpPr/>
          <p:nvPr/>
        </p:nvSpPr>
        <p:spPr>
          <a:xfrm>
            <a:off x="11257903" y="3340804"/>
            <a:ext cx="2621603" cy="17361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Analysts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C3CCA0C-9FF1-4C48-8F03-2E6517675D9E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6211904" y="2343742"/>
            <a:ext cx="6356801" cy="997062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FECA150-7960-6D46-AC29-8887BD4B4BC9}"/>
              </a:ext>
            </a:extLst>
          </p:cNvPr>
          <p:cNvSpPr txBox="1"/>
          <p:nvPr/>
        </p:nvSpPr>
        <p:spPr>
          <a:xfrm>
            <a:off x="6462359" y="1853858"/>
            <a:ext cx="6300260" cy="380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  <a:spcAft>
                <a:spcPts val="1200"/>
              </a:spcAft>
            </a:pPr>
            <a:r>
              <a:rPr lang="en-US" sz="2200" dirty="0"/>
              <a:t>Random sampling of data fed directly to analyst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5DD2E6-EF28-9547-9B53-7345B2165979}"/>
              </a:ext>
            </a:extLst>
          </p:cNvPr>
          <p:cNvSpPr txBox="1"/>
          <p:nvPr/>
        </p:nvSpPr>
        <p:spPr>
          <a:xfrm>
            <a:off x="6395132" y="5518344"/>
            <a:ext cx="5653229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  <a:spcAft>
                <a:spcPts val="1200"/>
              </a:spcAft>
            </a:pPr>
            <a:r>
              <a:rPr lang="en-US" sz="2200" dirty="0"/>
              <a:t>Samples where analysts’ predictions differ from EMADE-developed algorithm’s predictions used for new optimizations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5EB97F3A-A776-F64D-A511-E74313974D12}"/>
              </a:ext>
            </a:extLst>
          </p:cNvPr>
          <p:cNvCxnSpPr>
            <a:cxnSpLocks/>
            <a:stCxn id="7" idx="2"/>
            <a:endCxn id="6" idx="3"/>
          </p:cNvCxnSpPr>
          <p:nvPr/>
        </p:nvCxnSpPr>
        <p:spPr>
          <a:xfrm rot="5400000">
            <a:off x="8846827" y="2737828"/>
            <a:ext cx="1382742" cy="6061015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292DA5F5-BABF-424B-A7E0-ACDB5A4C46A8}"/>
              </a:ext>
            </a:extLst>
          </p:cNvPr>
          <p:cNvSpPr/>
          <p:nvPr/>
        </p:nvSpPr>
        <p:spPr>
          <a:xfrm>
            <a:off x="4261231" y="3664599"/>
            <a:ext cx="2201128" cy="108857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Algorithm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F2603A-FC20-764E-8D0A-F1E3649EB2D1}"/>
              </a:ext>
            </a:extLst>
          </p:cNvPr>
          <p:cNvSpPr txBox="1"/>
          <p:nvPr/>
        </p:nvSpPr>
        <p:spPr>
          <a:xfrm>
            <a:off x="7266367" y="3493013"/>
            <a:ext cx="3910765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  <a:spcAft>
                <a:spcPts val="1200"/>
              </a:spcAft>
            </a:pPr>
            <a:r>
              <a:rPr lang="en-US" sz="2200" dirty="0"/>
              <a:t>Algorithm elevates data with detections to analysts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CB695B-C4AC-B440-9D02-10349A8B1D56}"/>
              </a:ext>
            </a:extLst>
          </p:cNvPr>
          <p:cNvSpPr txBox="1"/>
          <p:nvPr/>
        </p:nvSpPr>
        <p:spPr>
          <a:xfrm>
            <a:off x="-130896" y="4793192"/>
            <a:ext cx="5490800" cy="955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  <a:spcAft>
                <a:spcPts val="1200"/>
              </a:spcAft>
            </a:pPr>
            <a:r>
              <a:rPr lang="en-US" sz="2200" dirty="0"/>
              <a:t>EMADE produces algorithms that can be used interchangeably to detect or track objects of interest in raw data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7C86A3-6FA2-544C-BE08-0569BCA6736C}"/>
              </a:ext>
            </a:extLst>
          </p:cNvPr>
          <p:cNvSpPr txBox="1"/>
          <p:nvPr/>
        </p:nvSpPr>
        <p:spPr>
          <a:xfrm>
            <a:off x="418440" y="2947074"/>
            <a:ext cx="4392127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  <a:spcAft>
                <a:spcPts val="1200"/>
              </a:spcAft>
            </a:pPr>
            <a:r>
              <a:rPr lang="en-US" sz="2200" dirty="0"/>
              <a:t>Data fed to algorithm produced by EMADE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BFD667A8-FBE5-E94F-BAF0-D6E9DFD99A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09523" y="4304879"/>
            <a:ext cx="1224449" cy="1224449"/>
          </a:xfrm>
          <a:prstGeom prst="rect">
            <a:avLst/>
          </a:prstGeom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E739F31D-FF6D-8947-8C39-2B8AAA735BE5}"/>
              </a:ext>
            </a:extLst>
          </p:cNvPr>
          <p:cNvCxnSpPr>
            <a:stCxn id="5" idx="2"/>
            <a:endCxn id="48" idx="0"/>
          </p:cNvCxnSpPr>
          <p:nvPr/>
        </p:nvCxnSpPr>
        <p:spPr>
          <a:xfrm flipH="1">
            <a:off x="5361795" y="2888027"/>
            <a:ext cx="5283" cy="7765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408EC60-92DE-4749-B753-177C7D490606}"/>
              </a:ext>
            </a:extLst>
          </p:cNvPr>
          <p:cNvCxnSpPr>
            <a:cxnSpLocks/>
            <a:stCxn id="6" idx="0"/>
            <a:endCxn id="48" idx="2"/>
          </p:cNvCxnSpPr>
          <p:nvPr/>
        </p:nvCxnSpPr>
        <p:spPr>
          <a:xfrm flipV="1">
            <a:off x="5359904" y="4753170"/>
            <a:ext cx="1891" cy="9446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64106B81-7D0C-CC44-B66F-B4649CDFFFFE}"/>
              </a:ext>
            </a:extLst>
          </p:cNvPr>
          <p:cNvCxnSpPr>
            <a:cxnSpLocks/>
            <a:stCxn id="48" idx="3"/>
            <a:endCxn id="7" idx="1"/>
          </p:cNvCxnSpPr>
          <p:nvPr/>
        </p:nvCxnSpPr>
        <p:spPr>
          <a:xfrm flipV="1">
            <a:off x="6462359" y="4208884"/>
            <a:ext cx="479554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833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9B0F2-09A2-AC40-B5EE-E9DA2A37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Vertically Integrated Projects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3BF7D-6D16-084A-927C-CDBC8CD73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Largest VIP team of 35 students, 50+ students expected this fall</a:t>
            </a:r>
          </a:p>
          <a:p>
            <a:r>
              <a:rPr lang="en-US" dirty="0"/>
              <a:t>Active development and application of our EMADE framework</a:t>
            </a:r>
          </a:p>
          <a:p>
            <a:r>
              <a:rPr lang="en-US" dirty="0"/>
              <a:t>Resulted in 10 student assistants already </a:t>
            </a:r>
            <a:r>
              <a:rPr lang="en-US" dirty="0">
                <a:solidFill>
                  <a:schemeClr val="accent2"/>
                </a:solidFill>
              </a:rPr>
              <a:t>deeply familiar</a:t>
            </a:r>
            <a:r>
              <a:rPr lang="en-US" dirty="0"/>
              <a:t> with our work</a:t>
            </a:r>
          </a:p>
          <a:p>
            <a:pPr lvl="1"/>
            <a:r>
              <a:rPr lang="en-US" dirty="0"/>
              <a:t>4 hold clearances</a:t>
            </a:r>
          </a:p>
        </p:txBody>
      </p:sp>
      <p:pic>
        <p:nvPicPr>
          <p:cNvPr id="4" name="Picture 4" descr="Image result for machine learning stock trading">
            <a:extLst>
              <a:ext uri="{FF2B5EF4-FFF2-40B4-BE49-F238E27FC236}">
                <a16:creationId xmlns:a16="http://schemas.microsoft.com/office/drawing/2014/main" id="{C7E49A13-0A2F-5747-9AD6-2258261C9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1" y="4909468"/>
            <a:ext cx="4825770" cy="238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natural language processing">
            <a:extLst>
              <a:ext uri="{FF2B5EF4-FFF2-40B4-BE49-F238E27FC236}">
                <a16:creationId xmlns:a16="http://schemas.microsoft.com/office/drawing/2014/main" id="{756803E5-09A2-2E48-A4EF-22076214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44" y="4909468"/>
            <a:ext cx="3619254" cy="238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80B5CD-4382-8341-8949-0D9BE6751E63}"/>
              </a:ext>
            </a:extLst>
          </p:cNvPr>
          <p:cNvSpPr txBox="1"/>
          <p:nvPr/>
        </p:nvSpPr>
        <p:spPr>
          <a:xfrm>
            <a:off x="247334" y="7594848"/>
            <a:ext cx="495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+mj-lt"/>
              </a:rPr>
              <a:t>Quantitative Financial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7466D-8177-AB4D-ADFE-6E5C3ECF7476}"/>
              </a:ext>
            </a:extLst>
          </p:cNvPr>
          <p:cNvSpPr txBox="1"/>
          <p:nvPr/>
        </p:nvSpPr>
        <p:spPr>
          <a:xfrm>
            <a:off x="5349296" y="7593444"/>
            <a:ext cx="4703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+mj-lt"/>
              </a:rPr>
              <a:t>Natural Language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44CDC-C617-0F46-B3F9-68F48C7C985A}"/>
              </a:ext>
            </a:extLst>
          </p:cNvPr>
          <p:cNvSpPr txBox="1"/>
          <p:nvPr/>
        </p:nvSpPr>
        <p:spPr>
          <a:xfrm>
            <a:off x="10446693" y="7593444"/>
            <a:ext cx="24833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400" b="1" dirty="0">
                <a:latin typeface="+mj-lt"/>
              </a:rPr>
              <a:t>Speech to Text</a:t>
            </a:r>
          </a:p>
        </p:txBody>
      </p:sp>
      <p:pic>
        <p:nvPicPr>
          <p:cNvPr id="10" name="officeArt object">
            <a:extLst>
              <a:ext uri="{FF2B5EF4-FFF2-40B4-BE49-F238E27FC236}">
                <a16:creationId xmlns:a16="http://schemas.microsoft.com/office/drawing/2014/main" id="{29B991BF-A278-2347-A19F-885A827B9E19}"/>
              </a:ext>
            </a:extLst>
          </p:cNvPr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96420" y="5045257"/>
            <a:ext cx="4383918" cy="211311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1401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7C13130F-D9A4-4F56-B2F5-68EAE95912F0}"/>
              </a:ext>
            </a:extLst>
          </p:cNvPr>
          <p:cNvGraphicFramePr/>
          <p:nvPr>
            <p:extLst/>
          </p:nvPr>
        </p:nvGraphicFramePr>
        <p:xfrm>
          <a:off x="571500" y="1975486"/>
          <a:ext cx="13487400" cy="2710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88A6B05-855E-DD46-B17A-21678F2B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Machine Learning Algorithm Made?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8C33-5113-DA4A-BC54-82049307E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Involves a number of steps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3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8C33-5113-DA4A-BC54-82049307E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Involves a number of steps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7C13130F-D9A4-4F56-B2F5-68EAE95912F0}"/>
              </a:ext>
            </a:extLst>
          </p:cNvPr>
          <p:cNvGraphicFramePr/>
          <p:nvPr>
            <p:extLst/>
          </p:nvPr>
        </p:nvGraphicFramePr>
        <p:xfrm>
          <a:off x="571500" y="1975486"/>
          <a:ext cx="13487400" cy="2710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88A6B05-855E-DD46-B17A-21678F2B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Machine Learning Algorithm Made?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4956A9-CD47-D940-B2B9-845A9B077F51}"/>
              </a:ext>
            </a:extLst>
          </p:cNvPr>
          <p:cNvSpPr/>
          <p:nvPr/>
        </p:nvSpPr>
        <p:spPr>
          <a:xfrm>
            <a:off x="4632960" y="3832860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PCA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833B14-6948-9F42-8290-9C5CE1D9F28A}"/>
              </a:ext>
            </a:extLst>
          </p:cNvPr>
          <p:cNvSpPr/>
          <p:nvPr/>
        </p:nvSpPr>
        <p:spPr>
          <a:xfrm>
            <a:off x="4632960" y="4686101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FFT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E40168-4BAE-E747-AFAA-3B1614F8D0B3}"/>
              </a:ext>
            </a:extLst>
          </p:cNvPr>
          <p:cNvSpPr/>
          <p:nvPr/>
        </p:nvSpPr>
        <p:spPr>
          <a:xfrm>
            <a:off x="4632960" y="5539342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Wavelet Transform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4309A5-FE20-AA42-A7DF-7AA5C314A457}"/>
              </a:ext>
            </a:extLst>
          </p:cNvPr>
          <p:cNvSpPr/>
          <p:nvPr/>
        </p:nvSpPr>
        <p:spPr>
          <a:xfrm>
            <a:off x="4632960" y="6392583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Scaling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E51AD57-D64E-4242-B5E7-AD18278A4511}"/>
              </a:ext>
            </a:extLst>
          </p:cNvPr>
          <p:cNvSpPr/>
          <p:nvPr/>
        </p:nvSpPr>
        <p:spPr>
          <a:xfrm>
            <a:off x="4632960" y="7245824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Recursive Feature Elimination</a:t>
            </a:r>
            <a:endParaRPr lang="en-US" sz="1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04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8C33-5113-DA4A-BC54-82049307E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Involves a number of steps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7C13130F-D9A4-4F56-B2F5-68EAE95912F0}"/>
              </a:ext>
            </a:extLst>
          </p:cNvPr>
          <p:cNvGraphicFramePr/>
          <p:nvPr>
            <p:extLst/>
          </p:nvPr>
        </p:nvGraphicFramePr>
        <p:xfrm>
          <a:off x="571500" y="1975486"/>
          <a:ext cx="13487400" cy="2710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88A6B05-855E-DD46-B17A-21678F2B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Machine Learning Algorithm Made?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4956A9-CD47-D940-B2B9-845A9B077F51}"/>
              </a:ext>
            </a:extLst>
          </p:cNvPr>
          <p:cNvSpPr/>
          <p:nvPr/>
        </p:nvSpPr>
        <p:spPr>
          <a:xfrm>
            <a:off x="4632960" y="3832860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PCA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833B14-6948-9F42-8290-9C5CE1D9F28A}"/>
              </a:ext>
            </a:extLst>
          </p:cNvPr>
          <p:cNvSpPr/>
          <p:nvPr/>
        </p:nvSpPr>
        <p:spPr>
          <a:xfrm>
            <a:off x="4632960" y="4686101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FFT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E40168-4BAE-E747-AFAA-3B1614F8D0B3}"/>
              </a:ext>
            </a:extLst>
          </p:cNvPr>
          <p:cNvSpPr/>
          <p:nvPr/>
        </p:nvSpPr>
        <p:spPr>
          <a:xfrm>
            <a:off x="4632960" y="5539342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Wavelet Transform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4309A5-FE20-AA42-A7DF-7AA5C314A457}"/>
              </a:ext>
            </a:extLst>
          </p:cNvPr>
          <p:cNvSpPr/>
          <p:nvPr/>
        </p:nvSpPr>
        <p:spPr>
          <a:xfrm>
            <a:off x="4632960" y="6392583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Scaling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E51AD57-D64E-4242-B5E7-AD18278A4511}"/>
              </a:ext>
            </a:extLst>
          </p:cNvPr>
          <p:cNvSpPr/>
          <p:nvPr/>
        </p:nvSpPr>
        <p:spPr>
          <a:xfrm>
            <a:off x="4632960" y="7245824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Recursive Feature Elimination</a:t>
            </a:r>
            <a:endParaRPr lang="en-US" sz="1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0A405F-175C-D147-8A6C-FF6B58233178}"/>
              </a:ext>
            </a:extLst>
          </p:cNvPr>
          <p:cNvSpPr/>
          <p:nvPr/>
        </p:nvSpPr>
        <p:spPr>
          <a:xfrm>
            <a:off x="6606540" y="3832860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KNN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D2409E-C7AF-6144-B929-29B773645582}"/>
              </a:ext>
            </a:extLst>
          </p:cNvPr>
          <p:cNvSpPr/>
          <p:nvPr/>
        </p:nvSpPr>
        <p:spPr>
          <a:xfrm>
            <a:off x="6606540" y="4686101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SVM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60346C-95D6-D845-8DEB-5CAE22269B81}"/>
              </a:ext>
            </a:extLst>
          </p:cNvPr>
          <p:cNvSpPr/>
          <p:nvPr/>
        </p:nvSpPr>
        <p:spPr>
          <a:xfrm>
            <a:off x="6606540" y="5539342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Neural Network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D7D48E-4478-9F48-A887-43DBE030B54B}"/>
              </a:ext>
            </a:extLst>
          </p:cNvPr>
          <p:cNvSpPr/>
          <p:nvPr/>
        </p:nvSpPr>
        <p:spPr>
          <a:xfrm>
            <a:off x="6606540" y="6392583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Trees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DAF889-779F-C547-A6B7-53C071CA2F0A}"/>
              </a:ext>
            </a:extLst>
          </p:cNvPr>
          <p:cNvSpPr/>
          <p:nvPr/>
        </p:nvSpPr>
        <p:spPr>
          <a:xfrm>
            <a:off x="6606540" y="7245824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Random Forest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1683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8C33-5113-DA4A-BC54-82049307E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Involves a number of steps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7C13130F-D9A4-4F56-B2F5-68EAE95912F0}"/>
              </a:ext>
            </a:extLst>
          </p:cNvPr>
          <p:cNvGraphicFramePr/>
          <p:nvPr>
            <p:extLst/>
          </p:nvPr>
        </p:nvGraphicFramePr>
        <p:xfrm>
          <a:off x="571500" y="1975486"/>
          <a:ext cx="13487400" cy="2710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88A6B05-855E-DD46-B17A-21678F2B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Machine Learning Algorithm Made?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4956A9-CD47-D940-B2B9-845A9B077F51}"/>
              </a:ext>
            </a:extLst>
          </p:cNvPr>
          <p:cNvSpPr/>
          <p:nvPr/>
        </p:nvSpPr>
        <p:spPr>
          <a:xfrm>
            <a:off x="4632960" y="3832860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PCA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833B14-6948-9F42-8290-9C5CE1D9F28A}"/>
              </a:ext>
            </a:extLst>
          </p:cNvPr>
          <p:cNvSpPr/>
          <p:nvPr/>
        </p:nvSpPr>
        <p:spPr>
          <a:xfrm>
            <a:off x="4632960" y="4686101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FFT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E40168-4BAE-E747-AFAA-3B1614F8D0B3}"/>
              </a:ext>
            </a:extLst>
          </p:cNvPr>
          <p:cNvSpPr/>
          <p:nvPr/>
        </p:nvSpPr>
        <p:spPr>
          <a:xfrm>
            <a:off x="4632960" y="5539342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Wavelet Transform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4309A5-FE20-AA42-A7DF-7AA5C314A457}"/>
              </a:ext>
            </a:extLst>
          </p:cNvPr>
          <p:cNvSpPr/>
          <p:nvPr/>
        </p:nvSpPr>
        <p:spPr>
          <a:xfrm>
            <a:off x="4632960" y="6392583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Scaling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E51AD57-D64E-4242-B5E7-AD18278A4511}"/>
              </a:ext>
            </a:extLst>
          </p:cNvPr>
          <p:cNvSpPr/>
          <p:nvPr/>
        </p:nvSpPr>
        <p:spPr>
          <a:xfrm>
            <a:off x="4632960" y="7245824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Recursive Feature Elimination</a:t>
            </a:r>
            <a:endParaRPr lang="en-US" sz="1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0A405F-175C-D147-8A6C-FF6B58233178}"/>
              </a:ext>
            </a:extLst>
          </p:cNvPr>
          <p:cNvSpPr/>
          <p:nvPr/>
        </p:nvSpPr>
        <p:spPr>
          <a:xfrm>
            <a:off x="6606540" y="3832860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KNN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D2409E-C7AF-6144-B929-29B773645582}"/>
              </a:ext>
            </a:extLst>
          </p:cNvPr>
          <p:cNvSpPr/>
          <p:nvPr/>
        </p:nvSpPr>
        <p:spPr>
          <a:xfrm>
            <a:off x="6606540" y="4686101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SVM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60346C-95D6-D845-8DEB-5CAE22269B81}"/>
              </a:ext>
            </a:extLst>
          </p:cNvPr>
          <p:cNvSpPr/>
          <p:nvPr/>
        </p:nvSpPr>
        <p:spPr>
          <a:xfrm>
            <a:off x="6606540" y="5539342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Neural Network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D7D48E-4478-9F48-A887-43DBE030B54B}"/>
              </a:ext>
            </a:extLst>
          </p:cNvPr>
          <p:cNvSpPr/>
          <p:nvPr/>
        </p:nvSpPr>
        <p:spPr>
          <a:xfrm>
            <a:off x="6606540" y="6392583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Trees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DAF889-779F-C547-A6B7-53C071CA2F0A}"/>
              </a:ext>
            </a:extLst>
          </p:cNvPr>
          <p:cNvSpPr/>
          <p:nvPr/>
        </p:nvSpPr>
        <p:spPr>
          <a:xfrm>
            <a:off x="6606540" y="7245824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Random Forest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94E0E4-C44C-3146-9510-F06128849D98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6073140" y="4221381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AADCAC-9E8A-2E4E-9593-EB739BD4615A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6073140" y="507462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E2DFF7-6B7B-B748-BD94-B7D49CF6E44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6073140" y="5927863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DF04A0-4D3C-AA4C-9C78-E72CE7EAC672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6073140" y="6781104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972CD7-9826-004B-B3D7-A9E56C18232B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6073140" y="7634345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0783F2-EDAC-B34E-A16D-8BEC84136ECF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607314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16D38-CAB0-7C4F-8914-DCDA7B02F7D0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607314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FE3A15-806F-9E4E-8EAB-48834B3116EA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07314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280922-5E8A-EA41-93CC-B19CBB21FAC8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607314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86A819-25E1-AA42-9F42-C411A0CD6D5C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607314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28A268E-4CEF-6B47-875C-C6369755CF72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607314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975587-5CB3-7E4D-AC4A-5CB8A62D581B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607314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FDB675-D8D4-D04D-9977-C01C3EADC20F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607314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BB3F17F-AB99-174C-A2E7-7AD65D7B6B3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607314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91393F8-29B5-5947-AB49-98BB7920888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607314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FAE948C-8261-424E-9706-FB97F68D281A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07314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57D37F0-9C4A-C84F-8567-F429DF6E95CE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607314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81DC99-3458-DD43-AE1D-C8AFE398767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07314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A3C4AE3-E900-DE4A-BD2B-DEB31AD0722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607314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48CEC48-9E22-BA4F-9B08-6745B3B34E4B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607314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EA03292-8AAE-EA4B-A6E6-904E457B1107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607314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C4AC17F-D3BA-924C-87A1-1823BE0B20E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07314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1395981-5471-2349-976D-3EA13DBEC1EA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607314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C21287-0EB8-8645-845E-BD60D097ECF7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607314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F7EDFB-0829-2942-83FB-6B6529F2ACE1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607314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39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8C33-5113-DA4A-BC54-82049307E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Involves a number of steps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7C13130F-D9A4-4F56-B2F5-68EAE95912F0}"/>
              </a:ext>
            </a:extLst>
          </p:cNvPr>
          <p:cNvGraphicFramePr/>
          <p:nvPr>
            <p:extLst/>
          </p:nvPr>
        </p:nvGraphicFramePr>
        <p:xfrm>
          <a:off x="571500" y="1975486"/>
          <a:ext cx="13487400" cy="2710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88A6B05-855E-DD46-B17A-21678F2B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Machine Learning Algorithm Made?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4956A9-CD47-D940-B2B9-845A9B077F51}"/>
              </a:ext>
            </a:extLst>
          </p:cNvPr>
          <p:cNvSpPr/>
          <p:nvPr/>
        </p:nvSpPr>
        <p:spPr>
          <a:xfrm>
            <a:off x="4632960" y="3832860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PCA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833B14-6948-9F42-8290-9C5CE1D9F28A}"/>
              </a:ext>
            </a:extLst>
          </p:cNvPr>
          <p:cNvSpPr/>
          <p:nvPr/>
        </p:nvSpPr>
        <p:spPr>
          <a:xfrm>
            <a:off x="4632960" y="4686101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FFT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E40168-4BAE-E747-AFAA-3B1614F8D0B3}"/>
              </a:ext>
            </a:extLst>
          </p:cNvPr>
          <p:cNvSpPr/>
          <p:nvPr/>
        </p:nvSpPr>
        <p:spPr>
          <a:xfrm>
            <a:off x="4632960" y="5539342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Wavelet Transform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4309A5-FE20-AA42-A7DF-7AA5C314A457}"/>
              </a:ext>
            </a:extLst>
          </p:cNvPr>
          <p:cNvSpPr/>
          <p:nvPr/>
        </p:nvSpPr>
        <p:spPr>
          <a:xfrm>
            <a:off x="4632960" y="6392583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Scaling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E51AD57-D64E-4242-B5E7-AD18278A4511}"/>
              </a:ext>
            </a:extLst>
          </p:cNvPr>
          <p:cNvSpPr/>
          <p:nvPr/>
        </p:nvSpPr>
        <p:spPr>
          <a:xfrm>
            <a:off x="4632960" y="7245824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Recursive Feature Elimination</a:t>
            </a:r>
            <a:endParaRPr lang="en-US" sz="1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0A405F-175C-D147-8A6C-FF6B58233178}"/>
              </a:ext>
            </a:extLst>
          </p:cNvPr>
          <p:cNvSpPr/>
          <p:nvPr/>
        </p:nvSpPr>
        <p:spPr>
          <a:xfrm>
            <a:off x="6606540" y="3832860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KNN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D2409E-C7AF-6144-B929-29B773645582}"/>
              </a:ext>
            </a:extLst>
          </p:cNvPr>
          <p:cNvSpPr/>
          <p:nvPr/>
        </p:nvSpPr>
        <p:spPr>
          <a:xfrm>
            <a:off x="6606540" y="4686101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SVM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60346C-95D6-D845-8DEB-5CAE22269B81}"/>
              </a:ext>
            </a:extLst>
          </p:cNvPr>
          <p:cNvSpPr/>
          <p:nvPr/>
        </p:nvSpPr>
        <p:spPr>
          <a:xfrm>
            <a:off x="6606540" y="5539342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Neural Network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D7D48E-4478-9F48-A887-43DBE030B54B}"/>
              </a:ext>
            </a:extLst>
          </p:cNvPr>
          <p:cNvSpPr/>
          <p:nvPr/>
        </p:nvSpPr>
        <p:spPr>
          <a:xfrm>
            <a:off x="6606540" y="6392583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Trees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DAF889-779F-C547-A6B7-53C071CA2F0A}"/>
              </a:ext>
            </a:extLst>
          </p:cNvPr>
          <p:cNvSpPr/>
          <p:nvPr/>
        </p:nvSpPr>
        <p:spPr>
          <a:xfrm>
            <a:off x="6606540" y="7245824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Random Forest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94E0E4-C44C-3146-9510-F06128849D98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6073140" y="4221381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AADCAC-9E8A-2E4E-9593-EB739BD4615A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6073140" y="507462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E2DFF7-6B7B-B748-BD94-B7D49CF6E44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6073140" y="5927863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DF04A0-4D3C-AA4C-9C78-E72CE7EAC672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6073140" y="6781104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972CD7-9826-004B-B3D7-A9E56C18232B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6073140" y="7634345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0783F2-EDAC-B34E-A16D-8BEC84136ECF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607314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16D38-CAB0-7C4F-8914-DCDA7B02F7D0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607314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FE3A15-806F-9E4E-8EAB-48834B3116EA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07314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280922-5E8A-EA41-93CC-B19CBB21FAC8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607314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86A819-25E1-AA42-9F42-C411A0CD6D5C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607314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28A268E-4CEF-6B47-875C-C6369755CF72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607314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975587-5CB3-7E4D-AC4A-5CB8A62D581B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607314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FDB675-D8D4-D04D-9977-C01C3EADC20F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607314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BB3F17F-AB99-174C-A2E7-7AD65D7B6B3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607314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91393F8-29B5-5947-AB49-98BB7920888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607314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FAE948C-8261-424E-9706-FB97F68D281A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07314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57D37F0-9C4A-C84F-8567-F429DF6E95CE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607314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81DC99-3458-DD43-AE1D-C8AFE398767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07314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A3C4AE3-E900-DE4A-BD2B-DEB31AD0722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607314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48CEC48-9E22-BA4F-9B08-6745B3B34E4B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607314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EA03292-8AAE-EA4B-A6E6-904E457B1107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607314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C4AC17F-D3BA-924C-87A1-1823BE0B20E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07314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1395981-5471-2349-976D-3EA13DBEC1EA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607314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C21287-0EB8-8645-845E-BD60D097ECF7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607314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F7EDFB-0829-2942-83FB-6B6529F2ACE1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607314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BEE6E19-7DAF-EE4A-AF4E-2F9AD8C71409}"/>
              </a:ext>
            </a:extLst>
          </p:cNvPr>
          <p:cNvSpPr/>
          <p:nvPr/>
        </p:nvSpPr>
        <p:spPr>
          <a:xfrm>
            <a:off x="8580120" y="3832860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KNN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0B7312E-6E1E-8944-84A6-580BC7A42A5A}"/>
              </a:ext>
            </a:extLst>
          </p:cNvPr>
          <p:cNvSpPr/>
          <p:nvPr/>
        </p:nvSpPr>
        <p:spPr>
          <a:xfrm>
            <a:off x="8580120" y="4686101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SVM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C241B75-4F21-CC43-933C-E3C4670E4A0A}"/>
              </a:ext>
            </a:extLst>
          </p:cNvPr>
          <p:cNvSpPr/>
          <p:nvPr/>
        </p:nvSpPr>
        <p:spPr>
          <a:xfrm>
            <a:off x="8580120" y="5539342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Neural Network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A82FBC3-291F-BF46-A8B6-E5F8334E1F61}"/>
              </a:ext>
            </a:extLst>
          </p:cNvPr>
          <p:cNvSpPr/>
          <p:nvPr/>
        </p:nvSpPr>
        <p:spPr>
          <a:xfrm>
            <a:off x="8580120" y="6392583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Trees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21DBC52-E672-F146-9AE0-66BCAE40B5A1}"/>
              </a:ext>
            </a:extLst>
          </p:cNvPr>
          <p:cNvSpPr/>
          <p:nvPr/>
        </p:nvSpPr>
        <p:spPr>
          <a:xfrm>
            <a:off x="8580120" y="7245824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Random Forest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8671D2-D3CC-6F43-9091-F3862725A3DC}"/>
              </a:ext>
            </a:extLst>
          </p:cNvPr>
          <p:cNvCxnSpPr>
            <a:endCxn id="47" idx="1"/>
          </p:cNvCxnSpPr>
          <p:nvPr/>
        </p:nvCxnSpPr>
        <p:spPr>
          <a:xfrm>
            <a:off x="8046720" y="4221381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13E62E-6D3C-0842-BBA2-49CCC5CED59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046720" y="507462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E01C9E-6948-2941-96EE-D84904E9D60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046720" y="5927863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F7AFB2B-FCBA-A24D-B9C4-F0CDB3DD47A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046720" y="6781104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F03207A-673D-3042-A5D1-0945C706F2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046720" y="7634345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E5F651-69AC-1F4A-AB26-DAC7D5D77E9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04672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CFA9FF9-5A6C-3541-9AC2-FB9D4D8C3864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04672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E53A68-8E02-084B-A51D-48A4B9E53150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04672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EF16CFC-8281-064D-B143-3B82BA43FD17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04672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F712977-288C-A24E-8875-A5F36530CB00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804672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96B2F9-8AE8-1A40-8B08-9B5F586A6D3B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04672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4CC33EC-F1C2-5247-A7D7-BDDF0C12CC8D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04672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B302D5C-D083-3146-91C1-169E66C0D898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04672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DE6BBB0-CBA8-8544-85E7-4C3FD8087A9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804672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ADF9F6E-CCE5-ED47-AC56-E138F68FC555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804672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672E0F-E308-604F-9535-4CEB1F8D66C2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04672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87A5BFA-A0A4-9447-B84D-1A1ED80B18B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04672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E168853-AC0D-0145-9D70-C2E65CD3C8CA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804672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6743456-ADA3-8D41-89E7-E0161A856D06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804672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CDDF9FB-8760-9647-841B-61AB21909FDA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804672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7E3DB2F-8907-A449-9FA6-BF07D47EADB9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04672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1B358F0-84EF-CC43-AC33-0D62154EA78A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804672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D999BE2-C63D-0C45-B376-798BD9C82EA0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804672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057D811-7799-CE47-B774-408D916A04B8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804672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9A358E8-02D0-7649-A732-6A6951334BA3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804672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72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68C33-5113-DA4A-BC54-82049307E7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Involves a number of steps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7C13130F-D9A4-4F56-B2F5-68EAE95912F0}"/>
              </a:ext>
            </a:extLst>
          </p:cNvPr>
          <p:cNvGraphicFramePr/>
          <p:nvPr>
            <p:extLst/>
          </p:nvPr>
        </p:nvGraphicFramePr>
        <p:xfrm>
          <a:off x="571500" y="1975486"/>
          <a:ext cx="13487400" cy="2710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88A6B05-855E-DD46-B17A-21678F2B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Machine Learning Algorithm Made?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4956A9-CD47-D940-B2B9-845A9B077F51}"/>
              </a:ext>
            </a:extLst>
          </p:cNvPr>
          <p:cNvSpPr/>
          <p:nvPr/>
        </p:nvSpPr>
        <p:spPr>
          <a:xfrm>
            <a:off x="4632960" y="3832860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PCA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5833B14-6948-9F42-8290-9C5CE1D9F28A}"/>
              </a:ext>
            </a:extLst>
          </p:cNvPr>
          <p:cNvSpPr/>
          <p:nvPr/>
        </p:nvSpPr>
        <p:spPr>
          <a:xfrm>
            <a:off x="4632960" y="4686101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FFT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E40168-4BAE-E747-AFAA-3B1614F8D0B3}"/>
              </a:ext>
            </a:extLst>
          </p:cNvPr>
          <p:cNvSpPr/>
          <p:nvPr/>
        </p:nvSpPr>
        <p:spPr>
          <a:xfrm>
            <a:off x="4632960" y="5539342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Wavelet Transform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4309A5-FE20-AA42-A7DF-7AA5C314A457}"/>
              </a:ext>
            </a:extLst>
          </p:cNvPr>
          <p:cNvSpPr/>
          <p:nvPr/>
        </p:nvSpPr>
        <p:spPr>
          <a:xfrm>
            <a:off x="4632960" y="6392583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Scaling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E51AD57-D64E-4242-B5E7-AD18278A4511}"/>
              </a:ext>
            </a:extLst>
          </p:cNvPr>
          <p:cNvSpPr/>
          <p:nvPr/>
        </p:nvSpPr>
        <p:spPr>
          <a:xfrm>
            <a:off x="4632960" y="7245824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Recursive Feature Elimination</a:t>
            </a:r>
            <a:endParaRPr lang="en-US" sz="1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0A405F-175C-D147-8A6C-FF6B58233178}"/>
              </a:ext>
            </a:extLst>
          </p:cNvPr>
          <p:cNvSpPr/>
          <p:nvPr/>
        </p:nvSpPr>
        <p:spPr>
          <a:xfrm>
            <a:off x="6606540" y="3832860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KNN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D2409E-C7AF-6144-B929-29B773645582}"/>
              </a:ext>
            </a:extLst>
          </p:cNvPr>
          <p:cNvSpPr/>
          <p:nvPr/>
        </p:nvSpPr>
        <p:spPr>
          <a:xfrm>
            <a:off x="6606540" y="4686101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SVM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60346C-95D6-D845-8DEB-5CAE22269B81}"/>
              </a:ext>
            </a:extLst>
          </p:cNvPr>
          <p:cNvSpPr/>
          <p:nvPr/>
        </p:nvSpPr>
        <p:spPr>
          <a:xfrm>
            <a:off x="6606540" y="5539342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Neural Network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D7D48E-4478-9F48-A887-43DBE030B54B}"/>
              </a:ext>
            </a:extLst>
          </p:cNvPr>
          <p:cNvSpPr/>
          <p:nvPr/>
        </p:nvSpPr>
        <p:spPr>
          <a:xfrm>
            <a:off x="6606540" y="6392583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Trees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DAF889-779F-C547-A6B7-53C071CA2F0A}"/>
              </a:ext>
            </a:extLst>
          </p:cNvPr>
          <p:cNvSpPr/>
          <p:nvPr/>
        </p:nvSpPr>
        <p:spPr>
          <a:xfrm>
            <a:off x="6606540" y="7245824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Random Forest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94E0E4-C44C-3146-9510-F06128849D98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6073140" y="4221381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AADCAC-9E8A-2E4E-9593-EB739BD4615A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6073140" y="507462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E2DFF7-6B7B-B748-BD94-B7D49CF6E44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6073140" y="5927863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FDF04A0-4D3C-AA4C-9C78-E72CE7EAC672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6073140" y="6781104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972CD7-9826-004B-B3D7-A9E56C18232B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6073140" y="7634345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0783F2-EDAC-B34E-A16D-8BEC84136ECF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607314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616D38-CAB0-7C4F-8914-DCDA7B02F7D0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607314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FE3A15-806F-9E4E-8EAB-48834B3116EA}"/>
              </a:ext>
            </a:extLst>
          </p:cNvPr>
          <p:cNvCxnSpPr>
            <a:cxnSpLocks/>
            <a:stCxn id="4" idx="3"/>
            <a:endCxn id="14" idx="1"/>
          </p:cNvCxnSpPr>
          <p:nvPr/>
        </p:nvCxnSpPr>
        <p:spPr>
          <a:xfrm>
            <a:off x="607314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280922-5E8A-EA41-93CC-B19CBB21FAC8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607314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586A819-25E1-AA42-9F42-C411A0CD6D5C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 flipV="1">
            <a:off x="607314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28A268E-4CEF-6B47-875C-C6369755CF72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607314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2975587-5CB3-7E4D-AC4A-5CB8A62D581B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607314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3FDB675-D8D4-D04D-9977-C01C3EADC20F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607314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BB3F17F-AB99-174C-A2E7-7AD65D7B6B38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607314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91393F8-29B5-5947-AB49-98BB7920888B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 flipV="1">
            <a:off x="607314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FAE948C-8261-424E-9706-FB97F68D281A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607314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57D37F0-9C4A-C84F-8567-F429DF6E95CE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607314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81DC99-3458-DD43-AE1D-C8AFE398767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07314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A3C4AE3-E900-DE4A-BD2B-DEB31AD0722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607314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48CEC48-9E22-BA4F-9B08-6745B3B34E4B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607314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EA03292-8AAE-EA4B-A6E6-904E457B1107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607314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C4AC17F-D3BA-924C-87A1-1823BE0B20E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07314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1395981-5471-2349-976D-3EA13DBEC1EA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607314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C21287-0EB8-8645-845E-BD60D097ECF7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607314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EF7EDFB-0829-2942-83FB-6B6529F2ACE1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607314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BEE6E19-7DAF-EE4A-AF4E-2F9AD8C71409}"/>
              </a:ext>
            </a:extLst>
          </p:cNvPr>
          <p:cNvSpPr/>
          <p:nvPr/>
        </p:nvSpPr>
        <p:spPr>
          <a:xfrm>
            <a:off x="8580120" y="3832860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KNN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0B7312E-6E1E-8944-84A6-580BC7A42A5A}"/>
              </a:ext>
            </a:extLst>
          </p:cNvPr>
          <p:cNvSpPr/>
          <p:nvPr/>
        </p:nvSpPr>
        <p:spPr>
          <a:xfrm>
            <a:off x="8580120" y="4686101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SVM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C241B75-4F21-CC43-933C-E3C4670E4A0A}"/>
              </a:ext>
            </a:extLst>
          </p:cNvPr>
          <p:cNvSpPr/>
          <p:nvPr/>
        </p:nvSpPr>
        <p:spPr>
          <a:xfrm>
            <a:off x="8580120" y="5539342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Neural Network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A82FBC3-291F-BF46-A8B6-E5F8334E1F61}"/>
              </a:ext>
            </a:extLst>
          </p:cNvPr>
          <p:cNvSpPr/>
          <p:nvPr/>
        </p:nvSpPr>
        <p:spPr>
          <a:xfrm>
            <a:off x="8580120" y="6392583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Trees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721DBC52-E672-F146-9AE0-66BCAE40B5A1}"/>
              </a:ext>
            </a:extLst>
          </p:cNvPr>
          <p:cNvSpPr/>
          <p:nvPr/>
        </p:nvSpPr>
        <p:spPr>
          <a:xfrm>
            <a:off x="8580120" y="7245824"/>
            <a:ext cx="1440180" cy="77704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Random Forest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C8671D2-D3CC-6F43-9091-F3862725A3DC}"/>
              </a:ext>
            </a:extLst>
          </p:cNvPr>
          <p:cNvCxnSpPr>
            <a:endCxn id="47" idx="1"/>
          </p:cNvCxnSpPr>
          <p:nvPr/>
        </p:nvCxnSpPr>
        <p:spPr>
          <a:xfrm>
            <a:off x="8046720" y="4221381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913E62E-6D3C-0842-BBA2-49CCC5CED596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046720" y="507462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6E01C9E-6948-2941-96EE-D84904E9D60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046720" y="5927863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F7AFB2B-FCBA-A24D-B9C4-F0CDB3DD47AA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046720" y="6781104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F03207A-673D-3042-A5D1-0945C706F231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046720" y="7634345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E5F651-69AC-1F4A-AB26-DAC7D5D77E9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04672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CFA9FF9-5A6C-3541-9AC2-FB9D4D8C3864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04672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3E53A68-8E02-084B-A51D-48A4B9E53150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04672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EF16CFC-8281-064D-B143-3B82BA43FD17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04672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F712977-288C-A24E-8875-A5F36530CB00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804672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96B2F9-8AE8-1A40-8B08-9B5F586A6D3B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04672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4CC33EC-F1C2-5247-A7D7-BDDF0C12CC8D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04672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B302D5C-D083-3146-91C1-169E66C0D898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04672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DE6BBB0-CBA8-8544-85E7-4C3FD8087A99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804672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ADF9F6E-CCE5-ED47-AC56-E138F68FC555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804672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672E0F-E308-604F-9535-4CEB1F8D66C2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804672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87A5BFA-A0A4-9447-B84D-1A1ED80B18BA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04672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E168853-AC0D-0145-9D70-C2E65CD3C8CA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804672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6743456-ADA3-8D41-89E7-E0161A856D06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804672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CDDF9FB-8760-9647-841B-61AB21909FDA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804672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7E3DB2F-8907-A449-9FA6-BF07D47EADB9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804672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1B358F0-84EF-CC43-AC33-0D62154EA78A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804672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D999BE2-C63D-0C45-B376-798BD9C82EA0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804672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057D811-7799-CE47-B774-408D916A04B8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804672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9A358E8-02D0-7649-A732-6A6951334BA3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804672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ABD1E8B-7637-6B40-ADF9-90F5BDA7A464}"/>
              </a:ext>
            </a:extLst>
          </p:cNvPr>
          <p:cNvSpPr/>
          <p:nvPr/>
        </p:nvSpPr>
        <p:spPr>
          <a:xfrm>
            <a:off x="2659380" y="3832860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PCA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D3E9E27-BD7B-DA4D-8FB1-900B11AF5C33}"/>
              </a:ext>
            </a:extLst>
          </p:cNvPr>
          <p:cNvSpPr/>
          <p:nvPr/>
        </p:nvSpPr>
        <p:spPr>
          <a:xfrm>
            <a:off x="2659380" y="4686101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FFT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7603A2E-0B5F-EE45-BE11-004129F4D3B4}"/>
              </a:ext>
            </a:extLst>
          </p:cNvPr>
          <p:cNvSpPr/>
          <p:nvPr/>
        </p:nvSpPr>
        <p:spPr>
          <a:xfrm>
            <a:off x="2659380" y="5539342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Wavelet Transform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6D17207C-4EFF-F543-BCE1-F23F1DFC4CF8}"/>
              </a:ext>
            </a:extLst>
          </p:cNvPr>
          <p:cNvSpPr/>
          <p:nvPr/>
        </p:nvSpPr>
        <p:spPr>
          <a:xfrm>
            <a:off x="2659380" y="6392583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Scaling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43316839-20D6-A240-B6A4-83809712732F}"/>
              </a:ext>
            </a:extLst>
          </p:cNvPr>
          <p:cNvSpPr/>
          <p:nvPr/>
        </p:nvSpPr>
        <p:spPr>
          <a:xfrm>
            <a:off x="2659380" y="7245824"/>
            <a:ext cx="1440180" cy="7770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Recursive Feature Elimination</a:t>
            </a:r>
            <a:endParaRPr lang="en-US" sz="1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BF58D70-53DF-B441-9740-E0A2C7DF1C98}"/>
              </a:ext>
            </a:extLst>
          </p:cNvPr>
          <p:cNvCxnSpPr>
            <a:stCxn id="91" idx="3"/>
          </p:cNvCxnSpPr>
          <p:nvPr/>
        </p:nvCxnSpPr>
        <p:spPr>
          <a:xfrm>
            <a:off x="4099560" y="4221381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AD99882-6ED3-0540-B3F2-17C6C70918B2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99560" y="5074622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DB52E8B-11D7-A746-A4F2-B8118749E2A3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4099560" y="5927863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1846BDD-78B1-BD4A-A1EB-2D275EEEFEA1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099560" y="6781104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81F2D92-88E7-9449-8463-1BB5C8678ACF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4099560" y="7634345"/>
            <a:ext cx="533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717A27A-6EDA-8540-A886-CA58AA6035E1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409956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17EAC1D-3112-184E-A931-1413F8EDBCA9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409956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DC054CE-AB31-5F4A-A2AD-DF2849EF806B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409956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FD2E591-9BA9-2649-943F-0A3A44ACC698}"/>
              </a:ext>
            </a:extLst>
          </p:cNvPr>
          <p:cNvCxnSpPr>
            <a:cxnSpLocks/>
            <a:stCxn id="91" idx="3"/>
          </p:cNvCxnSpPr>
          <p:nvPr/>
        </p:nvCxnSpPr>
        <p:spPr>
          <a:xfrm>
            <a:off x="409956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15E3D4F-1BC2-FC4C-90D5-F0FB740F80FC}"/>
              </a:ext>
            </a:extLst>
          </p:cNvPr>
          <p:cNvCxnSpPr>
            <a:cxnSpLocks/>
            <a:stCxn id="92" idx="3"/>
          </p:cNvCxnSpPr>
          <p:nvPr/>
        </p:nvCxnSpPr>
        <p:spPr>
          <a:xfrm flipV="1">
            <a:off x="4099560" y="4221381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1560BBE-F014-024B-B455-4EB785DC7B1A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9956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CB3C549-B303-4448-882B-F372789EF088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9956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7E68FB1-0286-D343-9128-E0425157D425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409956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8298FBA-9F15-E14D-8CEC-F7AA8C076898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4099560" y="4221381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01183CE-1169-654A-B62F-617343793EA7}"/>
              </a:ext>
            </a:extLst>
          </p:cNvPr>
          <p:cNvCxnSpPr>
            <a:cxnSpLocks/>
            <a:stCxn id="93" idx="3"/>
          </p:cNvCxnSpPr>
          <p:nvPr/>
        </p:nvCxnSpPr>
        <p:spPr>
          <a:xfrm flipV="1">
            <a:off x="4099560" y="5074622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F38AD9C-3486-F84C-B800-19CB4623804C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409956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340680D-BA2D-2541-B0B2-4B37C5BA0EEC}"/>
              </a:ext>
            </a:extLst>
          </p:cNvPr>
          <p:cNvCxnSpPr>
            <a:cxnSpLocks/>
            <a:stCxn id="93" idx="3"/>
          </p:cNvCxnSpPr>
          <p:nvPr/>
        </p:nvCxnSpPr>
        <p:spPr>
          <a:xfrm>
            <a:off x="409956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1860FAB-E55A-5C46-AAC2-FBD1996EB77A}"/>
              </a:ext>
            </a:extLst>
          </p:cNvPr>
          <p:cNvCxnSpPr>
            <a:cxnSpLocks/>
            <a:stCxn id="94" idx="3"/>
          </p:cNvCxnSpPr>
          <p:nvPr/>
        </p:nvCxnSpPr>
        <p:spPr>
          <a:xfrm flipV="1">
            <a:off x="4099560" y="4221381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33C6428-4669-7340-BB22-C9F0BFD9EDDC}"/>
              </a:ext>
            </a:extLst>
          </p:cNvPr>
          <p:cNvCxnSpPr>
            <a:cxnSpLocks/>
            <a:stCxn id="94" idx="3"/>
          </p:cNvCxnSpPr>
          <p:nvPr/>
        </p:nvCxnSpPr>
        <p:spPr>
          <a:xfrm flipV="1">
            <a:off x="4099560" y="5074622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A192E7B-02D9-E54B-86D1-C3E1FAC383F1}"/>
              </a:ext>
            </a:extLst>
          </p:cNvPr>
          <p:cNvCxnSpPr>
            <a:cxnSpLocks/>
            <a:stCxn id="94" idx="3"/>
          </p:cNvCxnSpPr>
          <p:nvPr/>
        </p:nvCxnSpPr>
        <p:spPr>
          <a:xfrm flipV="1">
            <a:off x="4099560" y="5927863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89DCF86-68F8-4746-BC5F-3AD7877A8D1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09956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3069928-C177-DF4C-920C-B807AE552774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4099560" y="4221381"/>
            <a:ext cx="533400" cy="3412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F02FE56-B09A-004E-846C-CC03AD3ADBF0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4099560" y="5074622"/>
            <a:ext cx="533400" cy="2559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1809F2E-A950-8C48-9734-E2166ED4F461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4099560" y="5927863"/>
            <a:ext cx="533400" cy="1706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665BBF2A-6BAE-DB46-85E7-6E2082983BA3}"/>
              </a:ext>
            </a:extLst>
          </p:cNvPr>
          <p:cNvCxnSpPr>
            <a:cxnSpLocks/>
            <a:stCxn id="95" idx="3"/>
          </p:cNvCxnSpPr>
          <p:nvPr/>
        </p:nvCxnSpPr>
        <p:spPr>
          <a:xfrm flipV="1">
            <a:off x="4099560" y="6781104"/>
            <a:ext cx="533400" cy="853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726690"/>
      </p:ext>
    </p:extLst>
  </p:cSld>
  <p:clrMapOvr>
    <a:masterClrMapping/>
  </p:clrMapOvr>
</p:sld>
</file>

<file path=ppt/theme/theme1.xml><?xml version="1.0" encoding="utf-8"?>
<a:theme xmlns:a="http://schemas.openxmlformats.org/drawingml/2006/main" name="GTRI_16X9_2015">
  <a:themeElements>
    <a:clrScheme name="GTRI Template Colors">
      <a:dk1>
        <a:srgbClr val="002A54"/>
      </a:dk1>
      <a:lt1>
        <a:srgbClr val="FFFFFF"/>
      </a:lt1>
      <a:dk2>
        <a:srgbClr val="002A54"/>
      </a:dk2>
      <a:lt2>
        <a:srgbClr val="FFF5DC"/>
      </a:lt2>
      <a:accent1>
        <a:srgbClr val="FDB913"/>
      </a:accent1>
      <a:accent2>
        <a:srgbClr val="BE9B69"/>
      </a:accent2>
      <a:accent3>
        <a:srgbClr val="005287"/>
      </a:accent3>
      <a:accent4>
        <a:srgbClr val="FDD571"/>
      </a:accent4>
      <a:accent5>
        <a:srgbClr val="E5D7C3"/>
      </a:accent5>
      <a:accent6>
        <a:srgbClr val="CEDAEB"/>
      </a:accent6>
      <a:hlink>
        <a:srgbClr val="304F7B"/>
      </a:hlink>
      <a:folHlink>
        <a:srgbClr val="B7C9E2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 w="28575">
          <a:solidFill>
            <a:schemeClr val="tx1"/>
          </a:solidFill>
        </a:ln>
      </a:spPr>
      <a:bodyPr rtlCol="0" anchor="ctr"/>
      <a:lstStyle>
        <a:defPPr algn="ctr">
          <a:defRPr>
            <a:ln>
              <a:solidFill>
                <a:schemeClr val="tx1"/>
              </a:solidFill>
            </a:ln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lnSpc>
            <a:spcPct val="85000"/>
          </a:lnSpc>
          <a:spcAft>
            <a:spcPts val="1200"/>
          </a:spcAft>
          <a:defRPr sz="2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TRI_16x9_2015.potx" id="{6C3E7E84-2492-4522-A860-F073DF5C6684}" vid="{0A1B8933-BAC7-468C-A1C1-659D94B590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true</tns:showOnOpen>
  <tns:defaultPropertyEditorNamespace>Standard properties</tns:defaultPropertyEditorNamespace>
</tns:customPropertyEditors>
</file>

<file path=customXml/itemProps1.xml><?xml version="1.0" encoding="utf-8"?>
<ds:datastoreItem xmlns:ds="http://schemas.openxmlformats.org/officeDocument/2006/customXml" ds:itemID="{781198B6-FDA3-4ACF-B709-BE7677A4104F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78170</TotalTime>
  <Words>1473</Words>
  <Application>Microsoft Macintosh PowerPoint</Application>
  <PresentationFormat>Custom</PresentationFormat>
  <Paragraphs>370</Paragraphs>
  <Slides>34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inherit</vt:lpstr>
      <vt:lpstr>Tahoma</vt:lpstr>
      <vt:lpstr>GTRI_16X9_2015</vt:lpstr>
      <vt:lpstr>EMADE Framework for Automated Algorithm Design</vt:lpstr>
      <vt:lpstr>What is Machine Learning?</vt:lpstr>
      <vt:lpstr>Machine Learning Continued</vt:lpstr>
      <vt:lpstr>How is a Machine Learning Algorithm Made?</vt:lpstr>
      <vt:lpstr>How is a Machine Learning Algorithm Made?</vt:lpstr>
      <vt:lpstr>How is a Machine Learning Algorithm Made?</vt:lpstr>
      <vt:lpstr>How is a Machine Learning Algorithm Made?</vt:lpstr>
      <vt:lpstr>How is a Machine Learning Algorithm Made?</vt:lpstr>
      <vt:lpstr>How is a Machine Learning Algorithm Made?</vt:lpstr>
      <vt:lpstr>How is a Machine Learning Algorithm Made?</vt:lpstr>
      <vt:lpstr>Scoring the Algorithms</vt:lpstr>
      <vt:lpstr>Scoring the Algorithms</vt:lpstr>
      <vt:lpstr>Evolutionary Multi-objective Algorithm Design Engine</vt:lpstr>
      <vt:lpstr>PowerPoint Presentation</vt:lpstr>
      <vt:lpstr>Evolutionary Multi-objective Algorithm Design Engine</vt:lpstr>
      <vt:lpstr>Evolutionary Multi-objective Algorithm Design Engine</vt:lpstr>
      <vt:lpstr>Evolution In Action</vt:lpstr>
      <vt:lpstr>Example Application – Bathymetric LIDAR</vt:lpstr>
      <vt:lpstr>Interest Point Method</vt:lpstr>
      <vt:lpstr>Smoothing the Waveform</vt:lpstr>
      <vt:lpstr>Peak Detector</vt:lpstr>
      <vt:lpstr>Informed Search</vt:lpstr>
      <vt:lpstr>Seeding EMADE – Interest Point Detection</vt:lpstr>
      <vt:lpstr>Seeding EMADE</vt:lpstr>
      <vt:lpstr>Results</vt:lpstr>
      <vt:lpstr>EMADE Evolved Individuals</vt:lpstr>
      <vt:lpstr>EMADE Evolved Individuals</vt:lpstr>
      <vt:lpstr>EMADE Successes</vt:lpstr>
      <vt:lpstr> Expanding EMADE’s Applicability</vt:lpstr>
      <vt:lpstr>Recent Effort: xView Challenge</vt:lpstr>
      <vt:lpstr>xView Preliminary Results</vt:lpstr>
      <vt:lpstr>Path Forward: Deep Neural Networks</vt:lpstr>
      <vt:lpstr>Augmenting  Analysts with AutoML</vt:lpstr>
      <vt:lpstr>Vertically Integrated Projects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Gerber, Andrew</dc:creator>
  <cp:lastModifiedBy>Rohling, Gregory A</cp:lastModifiedBy>
  <cp:revision>547</cp:revision>
  <cp:lastPrinted>2018-04-19T21:52:51Z</cp:lastPrinted>
  <dcterms:created xsi:type="dcterms:W3CDTF">2015-10-21T17:56:09Z</dcterms:created>
  <dcterms:modified xsi:type="dcterms:W3CDTF">2018-08-20T19:42:03Z</dcterms:modified>
</cp:coreProperties>
</file>